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handoutMasterIdLst>
    <p:handoutMasterId r:id="rId62"/>
  </p:handoutMasterIdLst>
  <p:sldIdLst>
    <p:sldId id="899" r:id="rId2"/>
    <p:sldId id="591" r:id="rId3"/>
    <p:sldId id="859" r:id="rId4"/>
    <p:sldId id="860" r:id="rId5"/>
    <p:sldId id="592" r:id="rId6"/>
    <p:sldId id="688" r:id="rId7"/>
    <p:sldId id="889" r:id="rId8"/>
    <p:sldId id="887" r:id="rId9"/>
    <p:sldId id="689" r:id="rId10"/>
    <p:sldId id="695" r:id="rId11"/>
    <p:sldId id="863" r:id="rId12"/>
    <p:sldId id="861" r:id="rId13"/>
    <p:sldId id="862" r:id="rId14"/>
    <p:sldId id="707" r:id="rId15"/>
    <p:sldId id="708" r:id="rId16"/>
    <p:sldId id="864" r:id="rId17"/>
    <p:sldId id="710" r:id="rId18"/>
    <p:sldId id="712" r:id="rId19"/>
    <p:sldId id="711" r:id="rId20"/>
    <p:sldId id="865" r:id="rId21"/>
    <p:sldId id="715" r:id="rId22"/>
    <p:sldId id="857" r:id="rId23"/>
    <p:sldId id="716" r:id="rId24"/>
    <p:sldId id="856" r:id="rId25"/>
    <p:sldId id="726" r:id="rId26"/>
    <p:sldId id="725" r:id="rId27"/>
    <p:sldId id="727" r:id="rId28"/>
    <p:sldId id="717" r:id="rId29"/>
    <p:sldId id="718" r:id="rId30"/>
    <p:sldId id="719" r:id="rId31"/>
    <p:sldId id="885" r:id="rId32"/>
    <p:sldId id="890" r:id="rId33"/>
    <p:sldId id="728" r:id="rId34"/>
    <p:sldId id="729" r:id="rId35"/>
    <p:sldId id="891" r:id="rId36"/>
    <p:sldId id="892" r:id="rId37"/>
    <p:sldId id="893" r:id="rId38"/>
    <p:sldId id="894" r:id="rId39"/>
    <p:sldId id="855" r:id="rId40"/>
    <p:sldId id="858" r:id="rId41"/>
    <p:sldId id="866" r:id="rId42"/>
    <p:sldId id="735" r:id="rId43"/>
    <p:sldId id="736" r:id="rId44"/>
    <p:sldId id="895" r:id="rId45"/>
    <p:sldId id="737" r:id="rId46"/>
    <p:sldId id="738" r:id="rId47"/>
    <p:sldId id="896" r:id="rId48"/>
    <p:sldId id="897" r:id="rId49"/>
    <p:sldId id="739" r:id="rId50"/>
    <p:sldId id="867" r:id="rId51"/>
    <p:sldId id="741" r:id="rId52"/>
    <p:sldId id="742" r:id="rId53"/>
    <p:sldId id="743" r:id="rId54"/>
    <p:sldId id="745" r:id="rId55"/>
    <p:sldId id="744" r:id="rId56"/>
    <p:sldId id="868" r:id="rId57"/>
    <p:sldId id="750" r:id="rId58"/>
    <p:sldId id="749" r:id="rId59"/>
    <p:sldId id="751" r:id="rId60"/>
  </p:sldIdLst>
  <p:sldSz cx="11315700" cy="8488363"/>
  <p:notesSz cx="7099300" cy="10234613"/>
  <p:defaultTextStyle>
    <a:defPPr>
      <a:defRPr lang="de-DE"/>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564">
          <p15:clr>
            <a:srgbClr val="A4A3A4"/>
          </p15:clr>
        </p15:guide>
        <p15:guide id="2" pos="35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E8DA"/>
    <a:srgbClr val="FFE5E1"/>
    <a:srgbClr val="FDE5CF"/>
    <a:srgbClr val="FFF8B9"/>
    <a:srgbClr val="E1E1E1"/>
    <a:srgbClr val="FFFF00"/>
    <a:srgbClr val="33CC33"/>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6334" autoAdjust="0"/>
  </p:normalViewPr>
  <p:slideViewPr>
    <p:cSldViewPr snapToGrid="0" showGuides="1">
      <p:cViewPr varScale="1">
        <p:scale>
          <a:sx n="45" d="100"/>
          <a:sy n="45" d="100"/>
        </p:scale>
        <p:origin x="1596" y="260"/>
      </p:cViewPr>
      <p:guideLst>
        <p:guide orient="horz" pos="2564"/>
        <p:guide pos="3564"/>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50" d="100"/>
        <a:sy n="50" d="100"/>
      </p:scale>
      <p:origin x="0" y="181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a Sebald" userId="c056a576-bde8-4cdd-87c4-71a22e7b4f35" providerId="ADAL" clId="{6F5FF3B4-EE12-4B19-B293-7F21CBF75E22}"/>
    <pc:docChg chg="undo redo custSel addSld delSld">
      <pc:chgData name="Christina Sebald" userId="c056a576-bde8-4cdd-87c4-71a22e7b4f35" providerId="ADAL" clId="{6F5FF3B4-EE12-4B19-B293-7F21CBF75E22}" dt="2026-02-20T13:24:58.306" v="3" actId="47"/>
      <pc:docMkLst>
        <pc:docMk/>
      </pc:docMkLst>
      <pc:sldChg chg="del">
        <pc:chgData name="Christina Sebald" userId="c056a576-bde8-4cdd-87c4-71a22e7b4f35" providerId="ADAL" clId="{6F5FF3B4-EE12-4B19-B293-7F21CBF75E22}" dt="2026-02-20T13:24:00.525" v="0" actId="47"/>
        <pc:sldMkLst>
          <pc:docMk/>
          <pc:sldMk cId="0" sldId="574"/>
        </pc:sldMkLst>
      </pc:sldChg>
      <pc:sldChg chg="del">
        <pc:chgData name="Christina Sebald" userId="c056a576-bde8-4cdd-87c4-71a22e7b4f35" providerId="ADAL" clId="{6F5FF3B4-EE12-4B19-B293-7F21CBF75E22}" dt="2026-02-20T13:24:00.525" v="0" actId="47"/>
        <pc:sldMkLst>
          <pc:docMk/>
          <pc:sldMk cId="0" sldId="616"/>
        </pc:sldMkLst>
      </pc:sldChg>
      <pc:sldChg chg="del">
        <pc:chgData name="Christina Sebald" userId="c056a576-bde8-4cdd-87c4-71a22e7b4f35" providerId="ADAL" clId="{6F5FF3B4-EE12-4B19-B293-7F21CBF75E22}" dt="2026-02-20T13:24:00.525" v="0" actId="47"/>
        <pc:sldMkLst>
          <pc:docMk/>
          <pc:sldMk cId="0" sldId="617"/>
        </pc:sldMkLst>
      </pc:sldChg>
      <pc:sldChg chg="del">
        <pc:chgData name="Christina Sebald" userId="c056a576-bde8-4cdd-87c4-71a22e7b4f35" providerId="ADAL" clId="{6F5FF3B4-EE12-4B19-B293-7F21CBF75E22}" dt="2026-02-20T13:24:00.525" v="0" actId="47"/>
        <pc:sldMkLst>
          <pc:docMk/>
          <pc:sldMk cId="0" sldId="618"/>
        </pc:sldMkLst>
      </pc:sldChg>
      <pc:sldChg chg="del">
        <pc:chgData name="Christina Sebald" userId="c056a576-bde8-4cdd-87c4-71a22e7b4f35" providerId="ADAL" clId="{6F5FF3B4-EE12-4B19-B293-7F21CBF75E22}" dt="2026-02-20T13:24:00.525" v="0" actId="47"/>
        <pc:sldMkLst>
          <pc:docMk/>
          <pc:sldMk cId="0" sldId="619"/>
        </pc:sldMkLst>
      </pc:sldChg>
      <pc:sldChg chg="del">
        <pc:chgData name="Christina Sebald" userId="c056a576-bde8-4cdd-87c4-71a22e7b4f35" providerId="ADAL" clId="{6F5FF3B4-EE12-4B19-B293-7F21CBF75E22}" dt="2026-02-20T13:24:00.525" v="0" actId="47"/>
        <pc:sldMkLst>
          <pc:docMk/>
          <pc:sldMk cId="0" sldId="620"/>
        </pc:sldMkLst>
      </pc:sldChg>
      <pc:sldChg chg="del">
        <pc:chgData name="Christina Sebald" userId="c056a576-bde8-4cdd-87c4-71a22e7b4f35" providerId="ADAL" clId="{6F5FF3B4-EE12-4B19-B293-7F21CBF75E22}" dt="2026-02-20T13:24:00.525" v="0" actId="47"/>
        <pc:sldMkLst>
          <pc:docMk/>
          <pc:sldMk cId="0" sldId="730"/>
        </pc:sldMkLst>
      </pc:sldChg>
      <pc:sldChg chg="del">
        <pc:chgData name="Christina Sebald" userId="c056a576-bde8-4cdd-87c4-71a22e7b4f35" providerId="ADAL" clId="{6F5FF3B4-EE12-4B19-B293-7F21CBF75E22}" dt="2026-02-20T13:24:00.525" v="0" actId="47"/>
        <pc:sldMkLst>
          <pc:docMk/>
          <pc:sldMk cId="0" sldId="763"/>
        </pc:sldMkLst>
      </pc:sldChg>
      <pc:sldChg chg="del">
        <pc:chgData name="Christina Sebald" userId="c056a576-bde8-4cdd-87c4-71a22e7b4f35" providerId="ADAL" clId="{6F5FF3B4-EE12-4B19-B293-7F21CBF75E22}" dt="2026-02-20T13:24:00.525" v="0" actId="47"/>
        <pc:sldMkLst>
          <pc:docMk/>
          <pc:sldMk cId="479128890" sldId="766"/>
        </pc:sldMkLst>
      </pc:sldChg>
      <pc:sldChg chg="del">
        <pc:chgData name="Christina Sebald" userId="c056a576-bde8-4cdd-87c4-71a22e7b4f35" providerId="ADAL" clId="{6F5FF3B4-EE12-4B19-B293-7F21CBF75E22}" dt="2026-02-20T13:24:00.525" v="0" actId="47"/>
        <pc:sldMkLst>
          <pc:docMk/>
          <pc:sldMk cId="2516010067" sldId="769"/>
        </pc:sldMkLst>
      </pc:sldChg>
      <pc:sldChg chg="del">
        <pc:chgData name="Christina Sebald" userId="c056a576-bde8-4cdd-87c4-71a22e7b4f35" providerId="ADAL" clId="{6F5FF3B4-EE12-4B19-B293-7F21CBF75E22}" dt="2026-02-20T13:24:00.525" v="0" actId="47"/>
        <pc:sldMkLst>
          <pc:docMk/>
          <pc:sldMk cId="2598213265" sldId="770"/>
        </pc:sldMkLst>
      </pc:sldChg>
      <pc:sldChg chg="del">
        <pc:chgData name="Christina Sebald" userId="c056a576-bde8-4cdd-87c4-71a22e7b4f35" providerId="ADAL" clId="{6F5FF3B4-EE12-4B19-B293-7F21CBF75E22}" dt="2026-02-20T13:24:00.525" v="0" actId="47"/>
        <pc:sldMkLst>
          <pc:docMk/>
          <pc:sldMk cId="1925666055" sldId="771"/>
        </pc:sldMkLst>
      </pc:sldChg>
      <pc:sldChg chg="del">
        <pc:chgData name="Christina Sebald" userId="c056a576-bde8-4cdd-87c4-71a22e7b4f35" providerId="ADAL" clId="{6F5FF3B4-EE12-4B19-B293-7F21CBF75E22}" dt="2026-02-20T13:24:00.525" v="0" actId="47"/>
        <pc:sldMkLst>
          <pc:docMk/>
          <pc:sldMk cId="4029503835" sldId="772"/>
        </pc:sldMkLst>
      </pc:sldChg>
      <pc:sldChg chg="del">
        <pc:chgData name="Christina Sebald" userId="c056a576-bde8-4cdd-87c4-71a22e7b4f35" providerId="ADAL" clId="{6F5FF3B4-EE12-4B19-B293-7F21CBF75E22}" dt="2026-02-20T13:24:00.525" v="0" actId="47"/>
        <pc:sldMkLst>
          <pc:docMk/>
          <pc:sldMk cId="2672514695" sldId="773"/>
        </pc:sldMkLst>
      </pc:sldChg>
      <pc:sldChg chg="del">
        <pc:chgData name="Christina Sebald" userId="c056a576-bde8-4cdd-87c4-71a22e7b4f35" providerId="ADAL" clId="{6F5FF3B4-EE12-4B19-B293-7F21CBF75E22}" dt="2026-02-20T13:24:00.525" v="0" actId="47"/>
        <pc:sldMkLst>
          <pc:docMk/>
          <pc:sldMk cId="791914366" sldId="774"/>
        </pc:sldMkLst>
      </pc:sldChg>
      <pc:sldChg chg="del">
        <pc:chgData name="Christina Sebald" userId="c056a576-bde8-4cdd-87c4-71a22e7b4f35" providerId="ADAL" clId="{6F5FF3B4-EE12-4B19-B293-7F21CBF75E22}" dt="2026-02-20T13:24:00.525" v="0" actId="47"/>
        <pc:sldMkLst>
          <pc:docMk/>
          <pc:sldMk cId="737989136" sldId="775"/>
        </pc:sldMkLst>
      </pc:sldChg>
      <pc:sldChg chg="del">
        <pc:chgData name="Christina Sebald" userId="c056a576-bde8-4cdd-87c4-71a22e7b4f35" providerId="ADAL" clId="{6F5FF3B4-EE12-4B19-B293-7F21CBF75E22}" dt="2026-02-20T13:24:00.525" v="0" actId="47"/>
        <pc:sldMkLst>
          <pc:docMk/>
          <pc:sldMk cId="1316065654" sldId="776"/>
        </pc:sldMkLst>
      </pc:sldChg>
      <pc:sldChg chg="del">
        <pc:chgData name="Christina Sebald" userId="c056a576-bde8-4cdd-87c4-71a22e7b4f35" providerId="ADAL" clId="{6F5FF3B4-EE12-4B19-B293-7F21CBF75E22}" dt="2026-02-20T13:24:00.525" v="0" actId="47"/>
        <pc:sldMkLst>
          <pc:docMk/>
          <pc:sldMk cId="2896572321" sldId="777"/>
        </pc:sldMkLst>
      </pc:sldChg>
      <pc:sldChg chg="del">
        <pc:chgData name="Christina Sebald" userId="c056a576-bde8-4cdd-87c4-71a22e7b4f35" providerId="ADAL" clId="{6F5FF3B4-EE12-4B19-B293-7F21CBF75E22}" dt="2026-02-20T13:24:00.525" v="0" actId="47"/>
        <pc:sldMkLst>
          <pc:docMk/>
          <pc:sldMk cId="3618128563" sldId="778"/>
        </pc:sldMkLst>
      </pc:sldChg>
      <pc:sldChg chg="del">
        <pc:chgData name="Christina Sebald" userId="c056a576-bde8-4cdd-87c4-71a22e7b4f35" providerId="ADAL" clId="{6F5FF3B4-EE12-4B19-B293-7F21CBF75E22}" dt="2026-02-20T13:24:00.525" v="0" actId="47"/>
        <pc:sldMkLst>
          <pc:docMk/>
          <pc:sldMk cId="1286258474" sldId="779"/>
        </pc:sldMkLst>
      </pc:sldChg>
      <pc:sldChg chg="del">
        <pc:chgData name="Christina Sebald" userId="c056a576-bde8-4cdd-87c4-71a22e7b4f35" providerId="ADAL" clId="{6F5FF3B4-EE12-4B19-B293-7F21CBF75E22}" dt="2026-02-20T13:24:00.525" v="0" actId="47"/>
        <pc:sldMkLst>
          <pc:docMk/>
          <pc:sldMk cId="2877325452" sldId="780"/>
        </pc:sldMkLst>
      </pc:sldChg>
      <pc:sldChg chg="del">
        <pc:chgData name="Christina Sebald" userId="c056a576-bde8-4cdd-87c4-71a22e7b4f35" providerId="ADAL" clId="{6F5FF3B4-EE12-4B19-B293-7F21CBF75E22}" dt="2026-02-20T13:24:00.525" v="0" actId="47"/>
        <pc:sldMkLst>
          <pc:docMk/>
          <pc:sldMk cId="2338747170" sldId="781"/>
        </pc:sldMkLst>
      </pc:sldChg>
      <pc:sldChg chg="add del">
        <pc:chgData name="Christina Sebald" userId="c056a576-bde8-4cdd-87c4-71a22e7b4f35" providerId="ADAL" clId="{6F5FF3B4-EE12-4B19-B293-7F21CBF75E22}" dt="2026-02-20T13:24:58.306" v="3" actId="47"/>
        <pc:sldMkLst>
          <pc:docMk/>
          <pc:sldMk cId="0" sldId="787"/>
        </pc:sldMkLst>
      </pc:sldChg>
      <pc:sldChg chg="add del">
        <pc:chgData name="Christina Sebald" userId="c056a576-bde8-4cdd-87c4-71a22e7b4f35" providerId="ADAL" clId="{6F5FF3B4-EE12-4B19-B293-7F21CBF75E22}" dt="2026-02-20T13:24:58.306" v="3" actId="47"/>
        <pc:sldMkLst>
          <pc:docMk/>
          <pc:sldMk cId="0" sldId="788"/>
        </pc:sldMkLst>
      </pc:sldChg>
      <pc:sldChg chg="add del">
        <pc:chgData name="Christina Sebald" userId="c056a576-bde8-4cdd-87c4-71a22e7b4f35" providerId="ADAL" clId="{6F5FF3B4-EE12-4B19-B293-7F21CBF75E22}" dt="2026-02-20T13:24:58.306" v="3" actId="47"/>
        <pc:sldMkLst>
          <pc:docMk/>
          <pc:sldMk cId="0" sldId="789"/>
        </pc:sldMkLst>
      </pc:sldChg>
      <pc:sldChg chg="add del">
        <pc:chgData name="Christina Sebald" userId="c056a576-bde8-4cdd-87c4-71a22e7b4f35" providerId="ADAL" clId="{6F5FF3B4-EE12-4B19-B293-7F21CBF75E22}" dt="2026-02-20T13:24:58.306" v="3" actId="47"/>
        <pc:sldMkLst>
          <pc:docMk/>
          <pc:sldMk cId="0" sldId="790"/>
        </pc:sldMkLst>
      </pc:sldChg>
      <pc:sldChg chg="add del">
        <pc:chgData name="Christina Sebald" userId="c056a576-bde8-4cdd-87c4-71a22e7b4f35" providerId="ADAL" clId="{6F5FF3B4-EE12-4B19-B293-7F21CBF75E22}" dt="2026-02-20T13:24:58.306" v="3" actId="47"/>
        <pc:sldMkLst>
          <pc:docMk/>
          <pc:sldMk cId="0" sldId="791"/>
        </pc:sldMkLst>
      </pc:sldChg>
      <pc:sldChg chg="add del">
        <pc:chgData name="Christina Sebald" userId="c056a576-bde8-4cdd-87c4-71a22e7b4f35" providerId="ADAL" clId="{6F5FF3B4-EE12-4B19-B293-7F21CBF75E22}" dt="2026-02-20T13:24:58.306" v="3" actId="47"/>
        <pc:sldMkLst>
          <pc:docMk/>
          <pc:sldMk cId="0" sldId="792"/>
        </pc:sldMkLst>
      </pc:sldChg>
      <pc:sldChg chg="add del">
        <pc:chgData name="Christina Sebald" userId="c056a576-bde8-4cdd-87c4-71a22e7b4f35" providerId="ADAL" clId="{6F5FF3B4-EE12-4B19-B293-7F21CBF75E22}" dt="2026-02-20T13:24:58.306" v="3" actId="47"/>
        <pc:sldMkLst>
          <pc:docMk/>
          <pc:sldMk cId="0" sldId="795"/>
        </pc:sldMkLst>
      </pc:sldChg>
      <pc:sldChg chg="add del">
        <pc:chgData name="Christina Sebald" userId="c056a576-bde8-4cdd-87c4-71a22e7b4f35" providerId="ADAL" clId="{6F5FF3B4-EE12-4B19-B293-7F21CBF75E22}" dt="2026-02-20T13:24:58.306" v="3" actId="47"/>
        <pc:sldMkLst>
          <pc:docMk/>
          <pc:sldMk cId="0" sldId="796"/>
        </pc:sldMkLst>
      </pc:sldChg>
      <pc:sldChg chg="add del">
        <pc:chgData name="Christina Sebald" userId="c056a576-bde8-4cdd-87c4-71a22e7b4f35" providerId="ADAL" clId="{6F5FF3B4-EE12-4B19-B293-7F21CBF75E22}" dt="2026-02-20T13:24:58.306" v="3" actId="47"/>
        <pc:sldMkLst>
          <pc:docMk/>
          <pc:sldMk cId="0" sldId="797"/>
        </pc:sldMkLst>
      </pc:sldChg>
      <pc:sldChg chg="add del">
        <pc:chgData name="Christina Sebald" userId="c056a576-bde8-4cdd-87c4-71a22e7b4f35" providerId="ADAL" clId="{6F5FF3B4-EE12-4B19-B293-7F21CBF75E22}" dt="2026-02-20T13:24:58.306" v="3" actId="47"/>
        <pc:sldMkLst>
          <pc:docMk/>
          <pc:sldMk cId="0" sldId="806"/>
        </pc:sldMkLst>
      </pc:sldChg>
      <pc:sldChg chg="add del">
        <pc:chgData name="Christina Sebald" userId="c056a576-bde8-4cdd-87c4-71a22e7b4f35" providerId="ADAL" clId="{6F5FF3B4-EE12-4B19-B293-7F21CBF75E22}" dt="2026-02-20T13:24:58.306" v="3" actId="47"/>
        <pc:sldMkLst>
          <pc:docMk/>
          <pc:sldMk cId="0" sldId="807"/>
        </pc:sldMkLst>
      </pc:sldChg>
      <pc:sldChg chg="add del">
        <pc:chgData name="Christina Sebald" userId="c056a576-bde8-4cdd-87c4-71a22e7b4f35" providerId="ADAL" clId="{6F5FF3B4-EE12-4B19-B293-7F21CBF75E22}" dt="2026-02-20T13:24:58.306" v="3" actId="47"/>
        <pc:sldMkLst>
          <pc:docMk/>
          <pc:sldMk cId="0" sldId="808"/>
        </pc:sldMkLst>
      </pc:sldChg>
      <pc:sldChg chg="add del">
        <pc:chgData name="Christina Sebald" userId="c056a576-bde8-4cdd-87c4-71a22e7b4f35" providerId="ADAL" clId="{6F5FF3B4-EE12-4B19-B293-7F21CBF75E22}" dt="2026-02-20T13:24:58.306" v="3" actId="47"/>
        <pc:sldMkLst>
          <pc:docMk/>
          <pc:sldMk cId="0" sldId="809"/>
        </pc:sldMkLst>
      </pc:sldChg>
      <pc:sldChg chg="add del">
        <pc:chgData name="Christina Sebald" userId="c056a576-bde8-4cdd-87c4-71a22e7b4f35" providerId="ADAL" clId="{6F5FF3B4-EE12-4B19-B293-7F21CBF75E22}" dt="2026-02-20T13:24:58.306" v="3" actId="47"/>
        <pc:sldMkLst>
          <pc:docMk/>
          <pc:sldMk cId="0" sldId="819"/>
        </pc:sldMkLst>
      </pc:sldChg>
      <pc:sldChg chg="add del">
        <pc:chgData name="Christina Sebald" userId="c056a576-bde8-4cdd-87c4-71a22e7b4f35" providerId="ADAL" clId="{6F5FF3B4-EE12-4B19-B293-7F21CBF75E22}" dt="2026-02-20T13:24:58.306" v="3" actId="47"/>
        <pc:sldMkLst>
          <pc:docMk/>
          <pc:sldMk cId="0" sldId="821"/>
        </pc:sldMkLst>
      </pc:sldChg>
      <pc:sldChg chg="add del">
        <pc:chgData name="Christina Sebald" userId="c056a576-bde8-4cdd-87c4-71a22e7b4f35" providerId="ADAL" clId="{6F5FF3B4-EE12-4B19-B293-7F21CBF75E22}" dt="2026-02-20T13:24:58.306" v="3" actId="47"/>
        <pc:sldMkLst>
          <pc:docMk/>
          <pc:sldMk cId="0" sldId="823"/>
        </pc:sldMkLst>
      </pc:sldChg>
      <pc:sldChg chg="add del">
        <pc:chgData name="Christina Sebald" userId="c056a576-bde8-4cdd-87c4-71a22e7b4f35" providerId="ADAL" clId="{6F5FF3B4-EE12-4B19-B293-7F21CBF75E22}" dt="2026-02-20T13:24:58.306" v="3" actId="47"/>
        <pc:sldMkLst>
          <pc:docMk/>
          <pc:sldMk cId="0" sldId="827"/>
        </pc:sldMkLst>
      </pc:sldChg>
      <pc:sldChg chg="add del">
        <pc:chgData name="Christina Sebald" userId="c056a576-bde8-4cdd-87c4-71a22e7b4f35" providerId="ADAL" clId="{6F5FF3B4-EE12-4B19-B293-7F21CBF75E22}" dt="2026-02-20T13:24:58.306" v="3" actId="47"/>
        <pc:sldMkLst>
          <pc:docMk/>
          <pc:sldMk cId="0" sldId="828"/>
        </pc:sldMkLst>
      </pc:sldChg>
      <pc:sldChg chg="add del">
        <pc:chgData name="Christina Sebald" userId="c056a576-bde8-4cdd-87c4-71a22e7b4f35" providerId="ADAL" clId="{6F5FF3B4-EE12-4B19-B293-7F21CBF75E22}" dt="2026-02-20T13:24:58.306" v="3" actId="47"/>
        <pc:sldMkLst>
          <pc:docMk/>
          <pc:sldMk cId="0" sldId="829"/>
        </pc:sldMkLst>
      </pc:sldChg>
      <pc:sldChg chg="add del">
        <pc:chgData name="Christina Sebald" userId="c056a576-bde8-4cdd-87c4-71a22e7b4f35" providerId="ADAL" clId="{6F5FF3B4-EE12-4B19-B293-7F21CBF75E22}" dt="2026-02-20T13:24:58.306" v="3" actId="47"/>
        <pc:sldMkLst>
          <pc:docMk/>
          <pc:sldMk cId="0" sldId="830"/>
        </pc:sldMkLst>
      </pc:sldChg>
      <pc:sldChg chg="add del">
        <pc:chgData name="Christina Sebald" userId="c056a576-bde8-4cdd-87c4-71a22e7b4f35" providerId="ADAL" clId="{6F5FF3B4-EE12-4B19-B293-7F21CBF75E22}" dt="2026-02-20T13:24:58.306" v="3" actId="47"/>
        <pc:sldMkLst>
          <pc:docMk/>
          <pc:sldMk cId="0" sldId="835"/>
        </pc:sldMkLst>
      </pc:sldChg>
      <pc:sldChg chg="add del">
        <pc:chgData name="Christina Sebald" userId="c056a576-bde8-4cdd-87c4-71a22e7b4f35" providerId="ADAL" clId="{6F5FF3B4-EE12-4B19-B293-7F21CBF75E22}" dt="2026-02-20T13:24:58.306" v="3" actId="47"/>
        <pc:sldMkLst>
          <pc:docMk/>
          <pc:sldMk cId="0" sldId="836"/>
        </pc:sldMkLst>
      </pc:sldChg>
      <pc:sldChg chg="add del">
        <pc:chgData name="Christina Sebald" userId="c056a576-bde8-4cdd-87c4-71a22e7b4f35" providerId="ADAL" clId="{6F5FF3B4-EE12-4B19-B293-7F21CBF75E22}" dt="2026-02-20T13:24:58.306" v="3" actId="47"/>
        <pc:sldMkLst>
          <pc:docMk/>
          <pc:sldMk cId="0" sldId="837"/>
        </pc:sldMkLst>
      </pc:sldChg>
      <pc:sldChg chg="add del">
        <pc:chgData name="Christina Sebald" userId="c056a576-bde8-4cdd-87c4-71a22e7b4f35" providerId="ADAL" clId="{6F5FF3B4-EE12-4B19-B293-7F21CBF75E22}" dt="2026-02-20T13:24:58.306" v="3" actId="47"/>
        <pc:sldMkLst>
          <pc:docMk/>
          <pc:sldMk cId="0" sldId="838"/>
        </pc:sldMkLst>
      </pc:sldChg>
      <pc:sldChg chg="add del">
        <pc:chgData name="Christina Sebald" userId="c056a576-bde8-4cdd-87c4-71a22e7b4f35" providerId="ADAL" clId="{6F5FF3B4-EE12-4B19-B293-7F21CBF75E22}" dt="2026-02-20T13:24:58.306" v="3" actId="47"/>
        <pc:sldMkLst>
          <pc:docMk/>
          <pc:sldMk cId="0" sldId="843"/>
        </pc:sldMkLst>
      </pc:sldChg>
      <pc:sldChg chg="add del">
        <pc:chgData name="Christina Sebald" userId="c056a576-bde8-4cdd-87c4-71a22e7b4f35" providerId="ADAL" clId="{6F5FF3B4-EE12-4B19-B293-7F21CBF75E22}" dt="2026-02-20T13:24:58.306" v="3" actId="47"/>
        <pc:sldMkLst>
          <pc:docMk/>
          <pc:sldMk cId="0" sldId="847"/>
        </pc:sldMkLst>
      </pc:sldChg>
      <pc:sldChg chg="add del">
        <pc:chgData name="Christina Sebald" userId="c056a576-bde8-4cdd-87c4-71a22e7b4f35" providerId="ADAL" clId="{6F5FF3B4-EE12-4B19-B293-7F21CBF75E22}" dt="2026-02-20T13:24:58.306" v="3" actId="47"/>
        <pc:sldMkLst>
          <pc:docMk/>
          <pc:sldMk cId="0" sldId="848"/>
        </pc:sldMkLst>
      </pc:sldChg>
      <pc:sldChg chg="add del">
        <pc:chgData name="Christina Sebald" userId="c056a576-bde8-4cdd-87c4-71a22e7b4f35" providerId="ADAL" clId="{6F5FF3B4-EE12-4B19-B293-7F21CBF75E22}" dt="2026-02-20T13:24:58.306" v="3" actId="47"/>
        <pc:sldMkLst>
          <pc:docMk/>
          <pc:sldMk cId="0" sldId="849"/>
        </pc:sldMkLst>
      </pc:sldChg>
      <pc:sldChg chg="add del">
        <pc:chgData name="Christina Sebald" userId="c056a576-bde8-4cdd-87c4-71a22e7b4f35" providerId="ADAL" clId="{6F5FF3B4-EE12-4B19-B293-7F21CBF75E22}" dt="2026-02-20T13:24:58.306" v="3" actId="47"/>
        <pc:sldMkLst>
          <pc:docMk/>
          <pc:sldMk cId="0" sldId="851"/>
        </pc:sldMkLst>
      </pc:sldChg>
      <pc:sldChg chg="add del">
        <pc:chgData name="Christina Sebald" userId="c056a576-bde8-4cdd-87c4-71a22e7b4f35" providerId="ADAL" clId="{6F5FF3B4-EE12-4B19-B293-7F21CBF75E22}" dt="2026-02-20T13:24:58.306" v="3" actId="47"/>
        <pc:sldMkLst>
          <pc:docMk/>
          <pc:sldMk cId="0" sldId="852"/>
        </pc:sldMkLst>
      </pc:sldChg>
      <pc:sldChg chg="add del">
        <pc:chgData name="Christina Sebald" userId="c056a576-bde8-4cdd-87c4-71a22e7b4f35" providerId="ADAL" clId="{6F5FF3B4-EE12-4B19-B293-7F21CBF75E22}" dt="2026-02-20T13:24:58.306" v="3" actId="47"/>
        <pc:sldMkLst>
          <pc:docMk/>
          <pc:sldMk cId="0" sldId="869"/>
        </pc:sldMkLst>
      </pc:sldChg>
      <pc:sldChg chg="add del">
        <pc:chgData name="Christina Sebald" userId="c056a576-bde8-4cdd-87c4-71a22e7b4f35" providerId="ADAL" clId="{6F5FF3B4-EE12-4B19-B293-7F21CBF75E22}" dt="2026-02-20T13:24:58.306" v="3" actId="47"/>
        <pc:sldMkLst>
          <pc:docMk/>
          <pc:sldMk cId="0" sldId="870"/>
        </pc:sldMkLst>
      </pc:sldChg>
      <pc:sldChg chg="add del">
        <pc:chgData name="Christina Sebald" userId="c056a576-bde8-4cdd-87c4-71a22e7b4f35" providerId="ADAL" clId="{6F5FF3B4-EE12-4B19-B293-7F21CBF75E22}" dt="2026-02-20T13:24:58.306" v="3" actId="47"/>
        <pc:sldMkLst>
          <pc:docMk/>
          <pc:sldMk cId="0" sldId="871"/>
        </pc:sldMkLst>
      </pc:sldChg>
      <pc:sldChg chg="add del">
        <pc:chgData name="Christina Sebald" userId="c056a576-bde8-4cdd-87c4-71a22e7b4f35" providerId="ADAL" clId="{6F5FF3B4-EE12-4B19-B293-7F21CBF75E22}" dt="2026-02-20T13:24:58.306" v="3" actId="47"/>
        <pc:sldMkLst>
          <pc:docMk/>
          <pc:sldMk cId="0" sldId="872"/>
        </pc:sldMkLst>
      </pc:sldChg>
      <pc:sldChg chg="add del">
        <pc:chgData name="Christina Sebald" userId="c056a576-bde8-4cdd-87c4-71a22e7b4f35" providerId="ADAL" clId="{6F5FF3B4-EE12-4B19-B293-7F21CBF75E22}" dt="2026-02-20T13:24:58.306" v="3" actId="47"/>
        <pc:sldMkLst>
          <pc:docMk/>
          <pc:sldMk cId="0" sldId="873"/>
        </pc:sldMkLst>
      </pc:sldChg>
      <pc:sldChg chg="add del">
        <pc:chgData name="Christina Sebald" userId="c056a576-bde8-4cdd-87c4-71a22e7b4f35" providerId="ADAL" clId="{6F5FF3B4-EE12-4B19-B293-7F21CBF75E22}" dt="2026-02-20T13:24:58.306" v="3" actId="47"/>
        <pc:sldMkLst>
          <pc:docMk/>
          <pc:sldMk cId="0" sldId="874"/>
        </pc:sldMkLst>
      </pc:sldChg>
      <pc:sldChg chg="add del">
        <pc:chgData name="Christina Sebald" userId="c056a576-bde8-4cdd-87c4-71a22e7b4f35" providerId="ADAL" clId="{6F5FF3B4-EE12-4B19-B293-7F21CBF75E22}" dt="2026-02-20T13:24:58.306" v="3" actId="47"/>
        <pc:sldMkLst>
          <pc:docMk/>
          <pc:sldMk cId="0" sldId="875"/>
        </pc:sldMkLst>
      </pc:sldChg>
      <pc:sldChg chg="add del">
        <pc:chgData name="Christina Sebald" userId="c056a576-bde8-4cdd-87c4-71a22e7b4f35" providerId="ADAL" clId="{6F5FF3B4-EE12-4B19-B293-7F21CBF75E22}" dt="2026-02-20T13:24:58.306" v="3" actId="47"/>
        <pc:sldMkLst>
          <pc:docMk/>
          <pc:sldMk cId="0" sldId="876"/>
        </pc:sldMkLst>
      </pc:sldChg>
      <pc:sldChg chg="add del">
        <pc:chgData name="Christina Sebald" userId="c056a576-bde8-4cdd-87c4-71a22e7b4f35" providerId="ADAL" clId="{6F5FF3B4-EE12-4B19-B293-7F21CBF75E22}" dt="2026-02-20T13:24:58.306" v="3" actId="47"/>
        <pc:sldMkLst>
          <pc:docMk/>
          <pc:sldMk cId="0" sldId="878"/>
        </pc:sldMkLst>
      </pc:sldChg>
      <pc:sldChg chg="add del">
        <pc:chgData name="Christina Sebald" userId="c056a576-bde8-4cdd-87c4-71a22e7b4f35" providerId="ADAL" clId="{6F5FF3B4-EE12-4B19-B293-7F21CBF75E22}" dt="2026-02-20T13:24:58.306" v="3" actId="47"/>
        <pc:sldMkLst>
          <pc:docMk/>
          <pc:sldMk cId="0" sldId="879"/>
        </pc:sldMkLst>
      </pc:sldChg>
      <pc:sldChg chg="add del">
        <pc:chgData name="Christina Sebald" userId="c056a576-bde8-4cdd-87c4-71a22e7b4f35" providerId="ADAL" clId="{6F5FF3B4-EE12-4B19-B293-7F21CBF75E22}" dt="2026-02-20T13:24:58.306" v="3" actId="47"/>
        <pc:sldMkLst>
          <pc:docMk/>
          <pc:sldMk cId="0" sldId="880"/>
        </pc:sldMkLst>
      </pc:sldChg>
      <pc:sldChg chg="add del">
        <pc:chgData name="Christina Sebald" userId="c056a576-bde8-4cdd-87c4-71a22e7b4f35" providerId="ADAL" clId="{6F5FF3B4-EE12-4B19-B293-7F21CBF75E22}" dt="2026-02-20T13:24:58.306" v="3" actId="47"/>
        <pc:sldMkLst>
          <pc:docMk/>
          <pc:sldMk cId="0" sldId="881"/>
        </pc:sldMkLst>
      </pc:sldChg>
      <pc:sldChg chg="add del">
        <pc:chgData name="Christina Sebald" userId="c056a576-bde8-4cdd-87c4-71a22e7b4f35" providerId="ADAL" clId="{6F5FF3B4-EE12-4B19-B293-7F21CBF75E22}" dt="2026-02-20T13:24:58.306" v="3" actId="47"/>
        <pc:sldMkLst>
          <pc:docMk/>
          <pc:sldMk cId="0" sldId="882"/>
        </pc:sldMkLst>
      </pc:sldChg>
      <pc:sldChg chg="add del">
        <pc:chgData name="Christina Sebald" userId="c056a576-bde8-4cdd-87c4-71a22e7b4f35" providerId="ADAL" clId="{6F5FF3B4-EE12-4B19-B293-7F21CBF75E22}" dt="2026-02-20T13:24:58.306" v="3" actId="47"/>
        <pc:sldMkLst>
          <pc:docMk/>
          <pc:sldMk cId="0" sldId="883"/>
        </pc:sldMkLst>
      </pc:sldChg>
      <pc:sldChg chg="add del">
        <pc:chgData name="Christina Sebald" userId="c056a576-bde8-4cdd-87c4-71a22e7b4f35" providerId="ADAL" clId="{6F5FF3B4-EE12-4B19-B293-7F21CBF75E22}" dt="2026-02-20T13:24:58.306" v="3" actId="47"/>
        <pc:sldMkLst>
          <pc:docMk/>
          <pc:sldMk cId="0" sldId="884"/>
        </pc:sldMkLst>
      </pc:sldChg>
      <pc:sldChg chg="add del">
        <pc:chgData name="Christina Sebald" userId="c056a576-bde8-4cdd-87c4-71a22e7b4f35" providerId="ADAL" clId="{6F5FF3B4-EE12-4B19-B293-7F21CBF75E22}" dt="2026-02-20T13:24:58.306" v="3" actId="47"/>
        <pc:sldMkLst>
          <pc:docMk/>
          <pc:sldMk cId="3446971216" sldId="886"/>
        </pc:sldMkLst>
      </pc:sldChg>
      <pc:sldChg chg="add del">
        <pc:chgData name="Christina Sebald" userId="c056a576-bde8-4cdd-87c4-71a22e7b4f35" providerId="ADAL" clId="{6F5FF3B4-EE12-4B19-B293-7F21CBF75E22}" dt="2026-02-20T13:24:58.306" v="3" actId="47"/>
        <pc:sldMkLst>
          <pc:docMk/>
          <pc:sldMk cId="2435224448" sldId="898"/>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999" b="1" i="0" u="none" strike="noStrike" baseline="0">
                <a:solidFill>
                  <a:srgbClr val="000000"/>
                </a:solidFill>
                <a:latin typeface="Arial"/>
                <a:ea typeface="Arial"/>
                <a:cs typeface="Arial"/>
              </a:defRPr>
            </a:pPr>
            <a:r>
              <a:rPr lang="de-DE"/>
              <a:t>Düngerverbrauch von 1935 bis 2004 in kg / ha LF</a:t>
            </a:r>
          </a:p>
        </c:rich>
      </c:tx>
      <c:layout>
        <c:manualLayout>
          <c:xMode val="edge"/>
          <c:yMode val="edge"/>
          <c:x val="0.17125382262996941"/>
          <c:y val="0"/>
        </c:manualLayout>
      </c:layout>
      <c:overlay val="0"/>
      <c:spPr>
        <a:noFill/>
        <a:ln w="37605">
          <a:noFill/>
        </a:ln>
      </c:spPr>
    </c:title>
    <c:autoTitleDeleted val="0"/>
    <c:plotArea>
      <c:layout>
        <c:manualLayout>
          <c:layoutTarget val="inner"/>
          <c:xMode val="edge"/>
          <c:yMode val="edge"/>
          <c:x val="0.11773700305810397"/>
          <c:y val="0.18251928020565553"/>
          <c:w val="0.83027522935779818"/>
          <c:h val="0.73778920308483287"/>
        </c:manualLayout>
      </c:layout>
      <c:scatterChart>
        <c:scatterStyle val="lineMarker"/>
        <c:varyColors val="0"/>
        <c:ser>
          <c:idx val="4"/>
          <c:order val="0"/>
          <c:tx>
            <c:strRef>
              <c:f>'kg pro ha LF'!$G$5</c:f>
              <c:strCache>
                <c:ptCount val="1"/>
                <c:pt idx="0">
                  <c:v>Kalk (CaO)</c:v>
                </c:pt>
              </c:strCache>
            </c:strRef>
          </c:tx>
          <c:spPr>
            <a:ln w="18803">
              <a:solidFill>
                <a:srgbClr val="800080"/>
              </a:solidFill>
              <a:prstDash val="solid"/>
            </a:ln>
          </c:spPr>
          <c:marker>
            <c:symbol val="star"/>
            <c:size val="7"/>
            <c:spPr>
              <a:noFill/>
              <a:ln>
                <a:solidFill>
                  <a:srgbClr val="800080"/>
                </a:solidFill>
                <a:prstDash val="solid"/>
              </a:ln>
            </c:spPr>
          </c:marker>
          <c:xVal>
            <c:numRef>
              <c:f>'kg pro ha LF'!$C$6:$C$63</c:f>
              <c:numCache>
                <c:formatCode>General</c:formatCode>
                <c:ptCount val="58"/>
                <c:pt idx="0">
                  <c:v>1938</c:v>
                </c:pt>
                <c:pt idx="1">
                  <c:v>1939</c:v>
                </c:pt>
                <c:pt idx="2">
                  <c:v>1949</c:v>
                </c:pt>
                <c:pt idx="3">
                  <c:v>1950</c:v>
                </c:pt>
                <c:pt idx="4">
                  <c:v>1951</c:v>
                </c:pt>
                <c:pt idx="5">
                  <c:v>1952</c:v>
                </c:pt>
                <c:pt idx="6">
                  <c:v>1953</c:v>
                </c:pt>
                <c:pt idx="7">
                  <c:v>1954</c:v>
                </c:pt>
                <c:pt idx="8">
                  <c:v>1955</c:v>
                </c:pt>
                <c:pt idx="9">
                  <c:v>1956</c:v>
                </c:pt>
                <c:pt idx="10">
                  <c:v>1957</c:v>
                </c:pt>
                <c:pt idx="11">
                  <c:v>1958</c:v>
                </c:pt>
                <c:pt idx="12">
                  <c:v>1959</c:v>
                </c:pt>
                <c:pt idx="13">
                  <c:v>1960</c:v>
                </c:pt>
                <c:pt idx="14">
                  <c:v>1961</c:v>
                </c:pt>
                <c:pt idx="15">
                  <c:v>1962</c:v>
                </c:pt>
                <c:pt idx="16">
                  <c:v>1963</c:v>
                </c:pt>
                <c:pt idx="17">
                  <c:v>1964</c:v>
                </c:pt>
                <c:pt idx="18">
                  <c:v>1965</c:v>
                </c:pt>
                <c:pt idx="19">
                  <c:v>1966</c:v>
                </c:pt>
                <c:pt idx="20">
                  <c:v>1967</c:v>
                </c:pt>
                <c:pt idx="21">
                  <c:v>1968</c:v>
                </c:pt>
                <c:pt idx="22">
                  <c:v>1969</c:v>
                </c:pt>
                <c:pt idx="23">
                  <c:v>1970</c:v>
                </c:pt>
                <c:pt idx="24">
                  <c:v>1971</c:v>
                </c:pt>
                <c:pt idx="25">
                  <c:v>1972</c:v>
                </c:pt>
                <c:pt idx="26">
                  <c:v>1973</c:v>
                </c:pt>
                <c:pt idx="27">
                  <c:v>1974</c:v>
                </c:pt>
                <c:pt idx="28">
                  <c:v>1975</c:v>
                </c:pt>
                <c:pt idx="29">
                  <c:v>1976</c:v>
                </c:pt>
                <c:pt idx="30">
                  <c:v>1977</c:v>
                </c:pt>
                <c:pt idx="31">
                  <c:v>1978</c:v>
                </c:pt>
                <c:pt idx="32">
                  <c:v>1979</c:v>
                </c:pt>
                <c:pt idx="33">
                  <c:v>1980</c:v>
                </c:pt>
                <c:pt idx="34">
                  <c:v>1981</c:v>
                </c:pt>
                <c:pt idx="35">
                  <c:v>1982</c:v>
                </c:pt>
                <c:pt idx="36">
                  <c:v>1983</c:v>
                </c:pt>
                <c:pt idx="37">
                  <c:v>1984</c:v>
                </c:pt>
                <c:pt idx="38">
                  <c:v>1985</c:v>
                </c:pt>
                <c:pt idx="39">
                  <c:v>1986</c:v>
                </c:pt>
                <c:pt idx="40">
                  <c:v>1987</c:v>
                </c:pt>
                <c:pt idx="41">
                  <c:v>1988</c:v>
                </c:pt>
                <c:pt idx="42">
                  <c:v>1989</c:v>
                </c:pt>
                <c:pt idx="43">
                  <c:v>1990</c:v>
                </c:pt>
                <c:pt idx="44">
                  <c:v>1991</c:v>
                </c:pt>
                <c:pt idx="45">
                  <c:v>1992</c:v>
                </c:pt>
                <c:pt idx="46">
                  <c:v>1993</c:v>
                </c:pt>
                <c:pt idx="47">
                  <c:v>1994</c:v>
                </c:pt>
                <c:pt idx="48">
                  <c:v>1995</c:v>
                </c:pt>
                <c:pt idx="49">
                  <c:v>1996</c:v>
                </c:pt>
                <c:pt idx="50">
                  <c:v>1997</c:v>
                </c:pt>
                <c:pt idx="51">
                  <c:v>1998</c:v>
                </c:pt>
                <c:pt idx="52">
                  <c:v>1999</c:v>
                </c:pt>
                <c:pt idx="53">
                  <c:v>2000</c:v>
                </c:pt>
                <c:pt idx="54">
                  <c:v>2001</c:v>
                </c:pt>
                <c:pt idx="55">
                  <c:v>2002</c:v>
                </c:pt>
                <c:pt idx="56">
                  <c:v>2003</c:v>
                </c:pt>
                <c:pt idx="57">
                  <c:v>2004</c:v>
                </c:pt>
              </c:numCache>
            </c:numRef>
          </c:xVal>
          <c:yVal>
            <c:numRef>
              <c:f>'kg pro ha LF'!$G$6:$G$63</c:f>
              <c:numCache>
                <c:formatCode>0.0</c:formatCode>
                <c:ptCount val="58"/>
                <c:pt idx="0">
                  <c:v>53</c:v>
                </c:pt>
                <c:pt idx="1">
                  <c:v>56.4</c:v>
                </c:pt>
                <c:pt idx="2">
                  <c:v>74</c:v>
                </c:pt>
                <c:pt idx="3">
                  <c:v>46.1</c:v>
                </c:pt>
                <c:pt idx="4">
                  <c:v>47.5</c:v>
                </c:pt>
                <c:pt idx="5">
                  <c:v>59</c:v>
                </c:pt>
                <c:pt idx="6">
                  <c:v>52.1</c:v>
                </c:pt>
                <c:pt idx="7">
                  <c:v>60.2</c:v>
                </c:pt>
                <c:pt idx="8">
                  <c:v>42.6</c:v>
                </c:pt>
                <c:pt idx="9">
                  <c:v>52</c:v>
                </c:pt>
                <c:pt idx="10">
                  <c:v>54</c:v>
                </c:pt>
                <c:pt idx="11">
                  <c:v>49.8</c:v>
                </c:pt>
                <c:pt idx="12">
                  <c:v>51.2</c:v>
                </c:pt>
                <c:pt idx="13">
                  <c:v>49.3</c:v>
                </c:pt>
                <c:pt idx="14">
                  <c:v>37.4</c:v>
                </c:pt>
                <c:pt idx="15">
                  <c:v>38.200000000000003</c:v>
                </c:pt>
                <c:pt idx="16">
                  <c:v>34.1</c:v>
                </c:pt>
                <c:pt idx="17">
                  <c:v>34.6</c:v>
                </c:pt>
                <c:pt idx="18">
                  <c:v>39.299999999999997</c:v>
                </c:pt>
                <c:pt idx="19">
                  <c:v>39.5</c:v>
                </c:pt>
                <c:pt idx="20">
                  <c:v>42.6</c:v>
                </c:pt>
                <c:pt idx="21">
                  <c:v>41.5</c:v>
                </c:pt>
                <c:pt idx="22">
                  <c:v>42.1</c:v>
                </c:pt>
                <c:pt idx="23">
                  <c:v>47.5</c:v>
                </c:pt>
                <c:pt idx="24">
                  <c:v>49.5</c:v>
                </c:pt>
                <c:pt idx="25">
                  <c:v>54.3</c:v>
                </c:pt>
                <c:pt idx="26">
                  <c:v>53.9</c:v>
                </c:pt>
                <c:pt idx="27">
                  <c:v>60</c:v>
                </c:pt>
                <c:pt idx="28">
                  <c:v>56.9</c:v>
                </c:pt>
                <c:pt idx="29">
                  <c:v>81.2</c:v>
                </c:pt>
                <c:pt idx="30">
                  <c:v>68.8</c:v>
                </c:pt>
                <c:pt idx="31">
                  <c:v>75.8</c:v>
                </c:pt>
                <c:pt idx="32">
                  <c:v>74.5</c:v>
                </c:pt>
                <c:pt idx="33">
                  <c:v>104.8</c:v>
                </c:pt>
                <c:pt idx="34">
                  <c:v>92.9</c:v>
                </c:pt>
                <c:pt idx="35">
                  <c:v>101.9</c:v>
                </c:pt>
                <c:pt idx="36">
                  <c:v>109.9</c:v>
                </c:pt>
                <c:pt idx="37">
                  <c:v>124.7</c:v>
                </c:pt>
                <c:pt idx="38">
                  <c:v>100.2</c:v>
                </c:pt>
                <c:pt idx="39">
                  <c:v>112.9</c:v>
                </c:pt>
                <c:pt idx="40">
                  <c:v>123.1</c:v>
                </c:pt>
                <c:pt idx="41">
                  <c:v>106.5</c:v>
                </c:pt>
                <c:pt idx="42">
                  <c:v>127.2</c:v>
                </c:pt>
                <c:pt idx="43">
                  <c:v>119.8</c:v>
                </c:pt>
                <c:pt idx="44">
                  <c:v>117.4</c:v>
                </c:pt>
                <c:pt idx="45">
                  <c:v>103.5</c:v>
                </c:pt>
                <c:pt idx="46">
                  <c:v>105.4</c:v>
                </c:pt>
                <c:pt idx="47">
                  <c:v>75.3</c:v>
                </c:pt>
                <c:pt idx="48">
                  <c:v>100.6</c:v>
                </c:pt>
                <c:pt idx="49">
                  <c:v>102.7</c:v>
                </c:pt>
                <c:pt idx="50">
                  <c:v>106.3</c:v>
                </c:pt>
                <c:pt idx="51">
                  <c:v>121.7</c:v>
                </c:pt>
                <c:pt idx="52">
                  <c:v>126.8</c:v>
                </c:pt>
                <c:pt idx="53">
                  <c:v>143</c:v>
                </c:pt>
                <c:pt idx="54">
                  <c:v>123.54</c:v>
                </c:pt>
                <c:pt idx="55">
                  <c:v>131.4</c:v>
                </c:pt>
                <c:pt idx="56">
                  <c:v>124.1</c:v>
                </c:pt>
                <c:pt idx="57">
                  <c:v>122</c:v>
                </c:pt>
              </c:numCache>
            </c:numRef>
          </c:yVal>
          <c:smooth val="0"/>
          <c:extLst>
            <c:ext xmlns:c16="http://schemas.microsoft.com/office/drawing/2014/chart" uri="{C3380CC4-5D6E-409C-BE32-E72D297353CC}">
              <c16:uniqueId val="{00000000-6B73-4A8D-8D75-62A480D60DF4}"/>
            </c:ext>
          </c:extLst>
        </c:ser>
        <c:ser>
          <c:idx val="1"/>
          <c:order val="1"/>
          <c:tx>
            <c:strRef>
              <c:f>'kg pro ha LF'!$D$5</c:f>
              <c:strCache>
                <c:ptCount val="1"/>
                <c:pt idx="0">
                  <c:v>Stickstoff (N)</c:v>
                </c:pt>
              </c:strCache>
            </c:strRef>
          </c:tx>
          <c:spPr>
            <a:ln w="56408">
              <a:solidFill>
                <a:srgbClr val="FF0000"/>
              </a:solidFill>
              <a:prstDash val="solid"/>
            </a:ln>
          </c:spPr>
          <c:marker>
            <c:symbol val="square"/>
            <c:size val="5"/>
            <c:spPr>
              <a:solidFill>
                <a:srgbClr val="FF0000"/>
              </a:solidFill>
              <a:ln>
                <a:solidFill>
                  <a:srgbClr val="FF0000"/>
                </a:solidFill>
                <a:prstDash val="solid"/>
              </a:ln>
            </c:spPr>
          </c:marker>
          <c:xVal>
            <c:numRef>
              <c:f>'kg pro ha LF'!$C$6:$C$63</c:f>
              <c:numCache>
                <c:formatCode>General</c:formatCode>
                <c:ptCount val="58"/>
                <c:pt idx="0">
                  <c:v>1938</c:v>
                </c:pt>
                <c:pt idx="1">
                  <c:v>1939</c:v>
                </c:pt>
                <c:pt idx="2">
                  <c:v>1949</c:v>
                </c:pt>
                <c:pt idx="3">
                  <c:v>1950</c:v>
                </c:pt>
                <c:pt idx="4">
                  <c:v>1951</c:v>
                </c:pt>
                <c:pt idx="5">
                  <c:v>1952</c:v>
                </c:pt>
                <c:pt idx="6">
                  <c:v>1953</c:v>
                </c:pt>
                <c:pt idx="7">
                  <c:v>1954</c:v>
                </c:pt>
                <c:pt idx="8">
                  <c:v>1955</c:v>
                </c:pt>
                <c:pt idx="9">
                  <c:v>1956</c:v>
                </c:pt>
                <c:pt idx="10">
                  <c:v>1957</c:v>
                </c:pt>
                <c:pt idx="11">
                  <c:v>1958</c:v>
                </c:pt>
                <c:pt idx="12">
                  <c:v>1959</c:v>
                </c:pt>
                <c:pt idx="13">
                  <c:v>1960</c:v>
                </c:pt>
                <c:pt idx="14">
                  <c:v>1961</c:v>
                </c:pt>
                <c:pt idx="15">
                  <c:v>1962</c:v>
                </c:pt>
                <c:pt idx="16">
                  <c:v>1963</c:v>
                </c:pt>
                <c:pt idx="17">
                  <c:v>1964</c:v>
                </c:pt>
                <c:pt idx="18">
                  <c:v>1965</c:v>
                </c:pt>
                <c:pt idx="19">
                  <c:v>1966</c:v>
                </c:pt>
                <c:pt idx="20">
                  <c:v>1967</c:v>
                </c:pt>
                <c:pt idx="21">
                  <c:v>1968</c:v>
                </c:pt>
                <c:pt idx="22">
                  <c:v>1969</c:v>
                </c:pt>
                <c:pt idx="23">
                  <c:v>1970</c:v>
                </c:pt>
                <c:pt idx="24">
                  <c:v>1971</c:v>
                </c:pt>
                <c:pt idx="25">
                  <c:v>1972</c:v>
                </c:pt>
                <c:pt idx="26">
                  <c:v>1973</c:v>
                </c:pt>
                <c:pt idx="27">
                  <c:v>1974</c:v>
                </c:pt>
                <c:pt idx="28">
                  <c:v>1975</c:v>
                </c:pt>
                <c:pt idx="29">
                  <c:v>1976</c:v>
                </c:pt>
                <c:pt idx="30">
                  <c:v>1977</c:v>
                </c:pt>
                <c:pt idx="31">
                  <c:v>1978</c:v>
                </c:pt>
                <c:pt idx="32">
                  <c:v>1979</c:v>
                </c:pt>
                <c:pt idx="33">
                  <c:v>1980</c:v>
                </c:pt>
                <c:pt idx="34">
                  <c:v>1981</c:v>
                </c:pt>
                <c:pt idx="35">
                  <c:v>1982</c:v>
                </c:pt>
                <c:pt idx="36">
                  <c:v>1983</c:v>
                </c:pt>
                <c:pt idx="37">
                  <c:v>1984</c:v>
                </c:pt>
                <c:pt idx="38">
                  <c:v>1985</c:v>
                </c:pt>
                <c:pt idx="39">
                  <c:v>1986</c:v>
                </c:pt>
                <c:pt idx="40">
                  <c:v>1987</c:v>
                </c:pt>
                <c:pt idx="41">
                  <c:v>1988</c:v>
                </c:pt>
                <c:pt idx="42">
                  <c:v>1989</c:v>
                </c:pt>
                <c:pt idx="43">
                  <c:v>1990</c:v>
                </c:pt>
                <c:pt idx="44">
                  <c:v>1991</c:v>
                </c:pt>
                <c:pt idx="45">
                  <c:v>1992</c:v>
                </c:pt>
                <c:pt idx="46">
                  <c:v>1993</c:v>
                </c:pt>
                <c:pt idx="47">
                  <c:v>1994</c:v>
                </c:pt>
                <c:pt idx="48">
                  <c:v>1995</c:v>
                </c:pt>
                <c:pt idx="49">
                  <c:v>1996</c:v>
                </c:pt>
                <c:pt idx="50">
                  <c:v>1997</c:v>
                </c:pt>
                <c:pt idx="51">
                  <c:v>1998</c:v>
                </c:pt>
                <c:pt idx="52">
                  <c:v>1999</c:v>
                </c:pt>
                <c:pt idx="53">
                  <c:v>2000</c:v>
                </c:pt>
                <c:pt idx="54">
                  <c:v>2001</c:v>
                </c:pt>
                <c:pt idx="55">
                  <c:v>2002</c:v>
                </c:pt>
                <c:pt idx="56">
                  <c:v>2003</c:v>
                </c:pt>
                <c:pt idx="57">
                  <c:v>2004</c:v>
                </c:pt>
              </c:numCache>
            </c:numRef>
          </c:xVal>
          <c:yVal>
            <c:numRef>
              <c:f>'kg pro ha LF'!$D$6:$D$63</c:f>
              <c:numCache>
                <c:formatCode>0.0</c:formatCode>
                <c:ptCount val="58"/>
                <c:pt idx="0">
                  <c:v>19.8</c:v>
                </c:pt>
                <c:pt idx="1">
                  <c:v>23.6</c:v>
                </c:pt>
                <c:pt idx="2">
                  <c:v>23.3</c:v>
                </c:pt>
                <c:pt idx="3">
                  <c:v>23.1</c:v>
                </c:pt>
                <c:pt idx="4">
                  <c:v>25.6</c:v>
                </c:pt>
                <c:pt idx="5">
                  <c:v>27.4</c:v>
                </c:pt>
                <c:pt idx="6">
                  <c:v>29.5</c:v>
                </c:pt>
                <c:pt idx="7">
                  <c:v>31</c:v>
                </c:pt>
                <c:pt idx="8">
                  <c:v>31.7</c:v>
                </c:pt>
                <c:pt idx="9">
                  <c:v>33.1</c:v>
                </c:pt>
                <c:pt idx="10">
                  <c:v>36.9</c:v>
                </c:pt>
                <c:pt idx="11">
                  <c:v>39.700000000000003</c:v>
                </c:pt>
                <c:pt idx="12">
                  <c:v>40.4</c:v>
                </c:pt>
                <c:pt idx="13">
                  <c:v>43.6</c:v>
                </c:pt>
                <c:pt idx="14">
                  <c:v>43.4</c:v>
                </c:pt>
                <c:pt idx="15">
                  <c:v>43.7</c:v>
                </c:pt>
                <c:pt idx="16">
                  <c:v>54.5</c:v>
                </c:pt>
                <c:pt idx="17">
                  <c:v>52.7</c:v>
                </c:pt>
                <c:pt idx="18">
                  <c:v>55.7</c:v>
                </c:pt>
                <c:pt idx="19">
                  <c:v>63</c:v>
                </c:pt>
                <c:pt idx="20">
                  <c:v>64.3</c:v>
                </c:pt>
                <c:pt idx="21">
                  <c:v>68.900000000000006</c:v>
                </c:pt>
                <c:pt idx="22">
                  <c:v>68.400000000000006</c:v>
                </c:pt>
                <c:pt idx="23">
                  <c:v>79.7</c:v>
                </c:pt>
                <c:pt idx="24">
                  <c:v>83.3</c:v>
                </c:pt>
                <c:pt idx="25">
                  <c:v>83.8</c:v>
                </c:pt>
                <c:pt idx="26">
                  <c:v>88.2</c:v>
                </c:pt>
                <c:pt idx="27">
                  <c:v>82</c:v>
                </c:pt>
                <c:pt idx="28">
                  <c:v>90</c:v>
                </c:pt>
                <c:pt idx="29">
                  <c:v>92.3</c:v>
                </c:pt>
                <c:pt idx="30">
                  <c:v>99.7</c:v>
                </c:pt>
                <c:pt idx="31">
                  <c:v>100.2</c:v>
                </c:pt>
                <c:pt idx="32">
                  <c:v>102.8</c:v>
                </c:pt>
                <c:pt idx="33">
                  <c:v>120</c:v>
                </c:pt>
                <c:pt idx="34">
                  <c:v>126.6</c:v>
                </c:pt>
                <c:pt idx="35">
                  <c:v>108.5</c:v>
                </c:pt>
                <c:pt idx="36">
                  <c:v>120.7</c:v>
                </c:pt>
                <c:pt idx="37">
                  <c:v>114.1</c:v>
                </c:pt>
                <c:pt idx="38">
                  <c:v>120.5</c:v>
                </c:pt>
                <c:pt idx="39">
                  <c:v>126.1</c:v>
                </c:pt>
                <c:pt idx="40">
                  <c:v>131.5</c:v>
                </c:pt>
                <c:pt idx="41">
                  <c:v>133.9</c:v>
                </c:pt>
                <c:pt idx="42">
                  <c:v>129.19999999999999</c:v>
                </c:pt>
                <c:pt idx="43">
                  <c:v>125.1</c:v>
                </c:pt>
                <c:pt idx="44">
                  <c:v>115.1</c:v>
                </c:pt>
                <c:pt idx="45">
                  <c:v>114.1</c:v>
                </c:pt>
                <c:pt idx="46">
                  <c:v>108.2</c:v>
                </c:pt>
                <c:pt idx="47">
                  <c:v>93.6</c:v>
                </c:pt>
                <c:pt idx="48">
                  <c:v>111.3</c:v>
                </c:pt>
                <c:pt idx="49">
                  <c:v>108.9</c:v>
                </c:pt>
                <c:pt idx="50">
                  <c:v>106</c:v>
                </c:pt>
                <c:pt idx="51">
                  <c:v>107.2</c:v>
                </c:pt>
                <c:pt idx="52">
                  <c:v>116.7</c:v>
                </c:pt>
                <c:pt idx="53">
                  <c:v>123.4</c:v>
                </c:pt>
                <c:pt idx="54">
                  <c:v>114.1</c:v>
                </c:pt>
                <c:pt idx="55">
                  <c:v>111</c:v>
                </c:pt>
                <c:pt idx="56">
                  <c:v>111.3</c:v>
                </c:pt>
                <c:pt idx="57">
                  <c:v>112.6</c:v>
                </c:pt>
              </c:numCache>
            </c:numRef>
          </c:yVal>
          <c:smooth val="0"/>
          <c:extLst>
            <c:ext xmlns:c16="http://schemas.microsoft.com/office/drawing/2014/chart" uri="{C3380CC4-5D6E-409C-BE32-E72D297353CC}">
              <c16:uniqueId val="{00000001-6B73-4A8D-8D75-62A480D60DF4}"/>
            </c:ext>
          </c:extLst>
        </c:ser>
        <c:ser>
          <c:idx val="3"/>
          <c:order val="2"/>
          <c:tx>
            <c:strRef>
              <c:f>'kg pro ha LF'!$F$5</c:f>
              <c:strCache>
                <c:ptCount val="1"/>
                <c:pt idx="0">
                  <c:v>Kali (K2O)</c:v>
                </c:pt>
              </c:strCache>
            </c:strRef>
          </c:tx>
          <c:spPr>
            <a:ln w="18803">
              <a:solidFill>
                <a:srgbClr val="00FFFF"/>
              </a:solidFill>
              <a:prstDash val="solid"/>
            </a:ln>
          </c:spPr>
          <c:marker>
            <c:symbol val="x"/>
            <c:size val="7"/>
            <c:spPr>
              <a:noFill/>
              <a:ln>
                <a:solidFill>
                  <a:srgbClr val="00FFFF"/>
                </a:solidFill>
                <a:prstDash val="solid"/>
              </a:ln>
            </c:spPr>
          </c:marker>
          <c:xVal>
            <c:numRef>
              <c:f>'kg pro ha LF'!$C$6:$C$63</c:f>
              <c:numCache>
                <c:formatCode>General</c:formatCode>
                <c:ptCount val="58"/>
                <c:pt idx="0">
                  <c:v>1938</c:v>
                </c:pt>
                <c:pt idx="1">
                  <c:v>1939</c:v>
                </c:pt>
                <c:pt idx="2">
                  <c:v>1949</c:v>
                </c:pt>
                <c:pt idx="3">
                  <c:v>1950</c:v>
                </c:pt>
                <c:pt idx="4">
                  <c:v>1951</c:v>
                </c:pt>
                <c:pt idx="5">
                  <c:v>1952</c:v>
                </c:pt>
                <c:pt idx="6">
                  <c:v>1953</c:v>
                </c:pt>
                <c:pt idx="7">
                  <c:v>1954</c:v>
                </c:pt>
                <c:pt idx="8">
                  <c:v>1955</c:v>
                </c:pt>
                <c:pt idx="9">
                  <c:v>1956</c:v>
                </c:pt>
                <c:pt idx="10">
                  <c:v>1957</c:v>
                </c:pt>
                <c:pt idx="11">
                  <c:v>1958</c:v>
                </c:pt>
                <c:pt idx="12">
                  <c:v>1959</c:v>
                </c:pt>
                <c:pt idx="13">
                  <c:v>1960</c:v>
                </c:pt>
                <c:pt idx="14">
                  <c:v>1961</c:v>
                </c:pt>
                <c:pt idx="15">
                  <c:v>1962</c:v>
                </c:pt>
                <c:pt idx="16">
                  <c:v>1963</c:v>
                </c:pt>
                <c:pt idx="17">
                  <c:v>1964</c:v>
                </c:pt>
                <c:pt idx="18">
                  <c:v>1965</c:v>
                </c:pt>
                <c:pt idx="19">
                  <c:v>1966</c:v>
                </c:pt>
                <c:pt idx="20">
                  <c:v>1967</c:v>
                </c:pt>
                <c:pt idx="21">
                  <c:v>1968</c:v>
                </c:pt>
                <c:pt idx="22">
                  <c:v>1969</c:v>
                </c:pt>
                <c:pt idx="23">
                  <c:v>1970</c:v>
                </c:pt>
                <c:pt idx="24">
                  <c:v>1971</c:v>
                </c:pt>
                <c:pt idx="25">
                  <c:v>1972</c:v>
                </c:pt>
                <c:pt idx="26">
                  <c:v>1973</c:v>
                </c:pt>
                <c:pt idx="27">
                  <c:v>1974</c:v>
                </c:pt>
                <c:pt idx="28">
                  <c:v>1975</c:v>
                </c:pt>
                <c:pt idx="29">
                  <c:v>1976</c:v>
                </c:pt>
                <c:pt idx="30">
                  <c:v>1977</c:v>
                </c:pt>
                <c:pt idx="31">
                  <c:v>1978</c:v>
                </c:pt>
                <c:pt idx="32">
                  <c:v>1979</c:v>
                </c:pt>
                <c:pt idx="33">
                  <c:v>1980</c:v>
                </c:pt>
                <c:pt idx="34">
                  <c:v>1981</c:v>
                </c:pt>
                <c:pt idx="35">
                  <c:v>1982</c:v>
                </c:pt>
                <c:pt idx="36">
                  <c:v>1983</c:v>
                </c:pt>
                <c:pt idx="37">
                  <c:v>1984</c:v>
                </c:pt>
                <c:pt idx="38">
                  <c:v>1985</c:v>
                </c:pt>
                <c:pt idx="39">
                  <c:v>1986</c:v>
                </c:pt>
                <c:pt idx="40">
                  <c:v>1987</c:v>
                </c:pt>
                <c:pt idx="41">
                  <c:v>1988</c:v>
                </c:pt>
                <c:pt idx="42">
                  <c:v>1989</c:v>
                </c:pt>
                <c:pt idx="43">
                  <c:v>1990</c:v>
                </c:pt>
                <c:pt idx="44">
                  <c:v>1991</c:v>
                </c:pt>
                <c:pt idx="45">
                  <c:v>1992</c:v>
                </c:pt>
                <c:pt idx="46">
                  <c:v>1993</c:v>
                </c:pt>
                <c:pt idx="47">
                  <c:v>1994</c:v>
                </c:pt>
                <c:pt idx="48">
                  <c:v>1995</c:v>
                </c:pt>
                <c:pt idx="49">
                  <c:v>1996</c:v>
                </c:pt>
                <c:pt idx="50">
                  <c:v>1997</c:v>
                </c:pt>
                <c:pt idx="51">
                  <c:v>1998</c:v>
                </c:pt>
                <c:pt idx="52">
                  <c:v>1999</c:v>
                </c:pt>
                <c:pt idx="53">
                  <c:v>2000</c:v>
                </c:pt>
                <c:pt idx="54">
                  <c:v>2001</c:v>
                </c:pt>
                <c:pt idx="55">
                  <c:v>2002</c:v>
                </c:pt>
                <c:pt idx="56">
                  <c:v>2003</c:v>
                </c:pt>
                <c:pt idx="57">
                  <c:v>2004</c:v>
                </c:pt>
              </c:numCache>
            </c:numRef>
          </c:xVal>
          <c:yVal>
            <c:numRef>
              <c:f>'kg pro ha LF'!$F$6:$F$63</c:f>
              <c:numCache>
                <c:formatCode>0.0</c:formatCode>
                <c:ptCount val="58"/>
                <c:pt idx="0">
                  <c:v>37.6</c:v>
                </c:pt>
                <c:pt idx="1">
                  <c:v>43.4</c:v>
                </c:pt>
                <c:pt idx="2">
                  <c:v>40.1</c:v>
                </c:pt>
                <c:pt idx="3">
                  <c:v>41.6</c:v>
                </c:pt>
                <c:pt idx="4">
                  <c:v>46.7</c:v>
                </c:pt>
                <c:pt idx="5">
                  <c:v>51.2</c:v>
                </c:pt>
                <c:pt idx="6">
                  <c:v>54.3</c:v>
                </c:pt>
                <c:pt idx="7">
                  <c:v>58.5</c:v>
                </c:pt>
                <c:pt idx="8">
                  <c:v>60.2</c:v>
                </c:pt>
                <c:pt idx="9">
                  <c:v>59.4</c:v>
                </c:pt>
                <c:pt idx="10">
                  <c:v>61.5</c:v>
                </c:pt>
                <c:pt idx="11">
                  <c:v>69.2</c:v>
                </c:pt>
                <c:pt idx="12">
                  <c:v>70.599999999999994</c:v>
                </c:pt>
                <c:pt idx="13">
                  <c:v>73</c:v>
                </c:pt>
                <c:pt idx="14">
                  <c:v>70.599999999999994</c:v>
                </c:pt>
                <c:pt idx="15">
                  <c:v>72.900000000000006</c:v>
                </c:pt>
                <c:pt idx="16">
                  <c:v>77.5</c:v>
                </c:pt>
                <c:pt idx="17">
                  <c:v>79.400000000000006</c:v>
                </c:pt>
                <c:pt idx="18">
                  <c:v>84</c:v>
                </c:pt>
                <c:pt idx="19">
                  <c:v>85.8</c:v>
                </c:pt>
                <c:pt idx="20">
                  <c:v>77.900000000000006</c:v>
                </c:pt>
                <c:pt idx="21">
                  <c:v>81.2</c:v>
                </c:pt>
                <c:pt idx="22">
                  <c:v>76.7</c:v>
                </c:pt>
                <c:pt idx="23">
                  <c:v>82.3</c:v>
                </c:pt>
                <c:pt idx="24">
                  <c:v>87.2</c:v>
                </c:pt>
                <c:pt idx="25">
                  <c:v>91.3</c:v>
                </c:pt>
                <c:pt idx="26">
                  <c:v>85.1</c:v>
                </c:pt>
                <c:pt idx="27">
                  <c:v>86.6</c:v>
                </c:pt>
                <c:pt idx="28">
                  <c:v>87.7</c:v>
                </c:pt>
                <c:pt idx="29">
                  <c:v>82.6</c:v>
                </c:pt>
                <c:pt idx="30">
                  <c:v>90.1</c:v>
                </c:pt>
                <c:pt idx="31">
                  <c:v>89.5</c:v>
                </c:pt>
                <c:pt idx="32">
                  <c:v>89.4</c:v>
                </c:pt>
                <c:pt idx="33">
                  <c:v>98</c:v>
                </c:pt>
                <c:pt idx="34">
                  <c:v>93.4</c:v>
                </c:pt>
                <c:pt idx="35">
                  <c:v>86.5</c:v>
                </c:pt>
                <c:pt idx="36">
                  <c:v>85.8</c:v>
                </c:pt>
                <c:pt idx="37">
                  <c:v>83.9</c:v>
                </c:pt>
                <c:pt idx="38">
                  <c:v>82</c:v>
                </c:pt>
                <c:pt idx="39">
                  <c:v>77.5</c:v>
                </c:pt>
                <c:pt idx="40">
                  <c:v>77.599999999999994</c:v>
                </c:pt>
                <c:pt idx="41">
                  <c:v>72.3</c:v>
                </c:pt>
                <c:pt idx="42">
                  <c:v>74.2</c:v>
                </c:pt>
                <c:pt idx="43">
                  <c:v>66.5</c:v>
                </c:pt>
                <c:pt idx="44">
                  <c:v>62.2</c:v>
                </c:pt>
                <c:pt idx="45">
                  <c:v>53.2</c:v>
                </c:pt>
                <c:pt idx="46">
                  <c:v>48.4</c:v>
                </c:pt>
                <c:pt idx="47">
                  <c:v>37.5</c:v>
                </c:pt>
                <c:pt idx="48">
                  <c:v>41.6</c:v>
                </c:pt>
                <c:pt idx="49">
                  <c:v>40.1</c:v>
                </c:pt>
                <c:pt idx="50">
                  <c:v>39</c:v>
                </c:pt>
                <c:pt idx="51">
                  <c:v>39.5</c:v>
                </c:pt>
                <c:pt idx="52">
                  <c:v>38.6</c:v>
                </c:pt>
                <c:pt idx="53">
                  <c:v>36.700000000000003</c:v>
                </c:pt>
                <c:pt idx="54">
                  <c:v>33.594000000000001</c:v>
                </c:pt>
                <c:pt idx="55">
                  <c:v>31.3</c:v>
                </c:pt>
                <c:pt idx="56">
                  <c:v>29.9</c:v>
                </c:pt>
                <c:pt idx="57">
                  <c:v>30</c:v>
                </c:pt>
              </c:numCache>
            </c:numRef>
          </c:yVal>
          <c:smooth val="0"/>
          <c:extLst>
            <c:ext xmlns:c16="http://schemas.microsoft.com/office/drawing/2014/chart" uri="{C3380CC4-5D6E-409C-BE32-E72D297353CC}">
              <c16:uniqueId val="{00000002-6B73-4A8D-8D75-62A480D60DF4}"/>
            </c:ext>
          </c:extLst>
        </c:ser>
        <c:ser>
          <c:idx val="2"/>
          <c:order val="3"/>
          <c:tx>
            <c:strRef>
              <c:f>'kg pro ha LF'!$E$5</c:f>
              <c:strCache>
                <c:ptCount val="1"/>
                <c:pt idx="0">
                  <c:v>Phosphat (P2O5)</c:v>
                </c:pt>
              </c:strCache>
            </c:strRef>
          </c:tx>
          <c:spPr>
            <a:ln w="18803">
              <a:solidFill>
                <a:srgbClr val="FFFF00"/>
              </a:solidFill>
              <a:prstDash val="solid"/>
            </a:ln>
          </c:spPr>
          <c:marker>
            <c:symbol val="triangle"/>
            <c:size val="7"/>
            <c:spPr>
              <a:solidFill>
                <a:srgbClr val="FFFF00"/>
              </a:solidFill>
              <a:ln>
                <a:solidFill>
                  <a:srgbClr val="FFFF00"/>
                </a:solidFill>
                <a:prstDash val="solid"/>
              </a:ln>
            </c:spPr>
          </c:marker>
          <c:xVal>
            <c:numRef>
              <c:f>'kg pro ha LF'!$C$6:$C$63</c:f>
              <c:numCache>
                <c:formatCode>General</c:formatCode>
                <c:ptCount val="58"/>
                <c:pt idx="0">
                  <c:v>1938</c:v>
                </c:pt>
                <c:pt idx="1">
                  <c:v>1939</c:v>
                </c:pt>
                <c:pt idx="2">
                  <c:v>1949</c:v>
                </c:pt>
                <c:pt idx="3">
                  <c:v>1950</c:v>
                </c:pt>
                <c:pt idx="4">
                  <c:v>1951</c:v>
                </c:pt>
                <c:pt idx="5">
                  <c:v>1952</c:v>
                </c:pt>
                <c:pt idx="6">
                  <c:v>1953</c:v>
                </c:pt>
                <c:pt idx="7">
                  <c:v>1954</c:v>
                </c:pt>
                <c:pt idx="8">
                  <c:v>1955</c:v>
                </c:pt>
                <c:pt idx="9">
                  <c:v>1956</c:v>
                </c:pt>
                <c:pt idx="10">
                  <c:v>1957</c:v>
                </c:pt>
                <c:pt idx="11">
                  <c:v>1958</c:v>
                </c:pt>
                <c:pt idx="12">
                  <c:v>1959</c:v>
                </c:pt>
                <c:pt idx="13">
                  <c:v>1960</c:v>
                </c:pt>
                <c:pt idx="14">
                  <c:v>1961</c:v>
                </c:pt>
                <c:pt idx="15">
                  <c:v>1962</c:v>
                </c:pt>
                <c:pt idx="16">
                  <c:v>1963</c:v>
                </c:pt>
                <c:pt idx="17">
                  <c:v>1964</c:v>
                </c:pt>
                <c:pt idx="18">
                  <c:v>1965</c:v>
                </c:pt>
                <c:pt idx="19">
                  <c:v>1966</c:v>
                </c:pt>
                <c:pt idx="20">
                  <c:v>1967</c:v>
                </c:pt>
                <c:pt idx="21">
                  <c:v>1968</c:v>
                </c:pt>
                <c:pt idx="22">
                  <c:v>1969</c:v>
                </c:pt>
                <c:pt idx="23">
                  <c:v>1970</c:v>
                </c:pt>
                <c:pt idx="24">
                  <c:v>1971</c:v>
                </c:pt>
                <c:pt idx="25">
                  <c:v>1972</c:v>
                </c:pt>
                <c:pt idx="26">
                  <c:v>1973</c:v>
                </c:pt>
                <c:pt idx="27">
                  <c:v>1974</c:v>
                </c:pt>
                <c:pt idx="28">
                  <c:v>1975</c:v>
                </c:pt>
                <c:pt idx="29">
                  <c:v>1976</c:v>
                </c:pt>
                <c:pt idx="30">
                  <c:v>1977</c:v>
                </c:pt>
                <c:pt idx="31">
                  <c:v>1978</c:v>
                </c:pt>
                <c:pt idx="32">
                  <c:v>1979</c:v>
                </c:pt>
                <c:pt idx="33">
                  <c:v>1980</c:v>
                </c:pt>
                <c:pt idx="34">
                  <c:v>1981</c:v>
                </c:pt>
                <c:pt idx="35">
                  <c:v>1982</c:v>
                </c:pt>
                <c:pt idx="36">
                  <c:v>1983</c:v>
                </c:pt>
                <c:pt idx="37">
                  <c:v>1984</c:v>
                </c:pt>
                <c:pt idx="38">
                  <c:v>1985</c:v>
                </c:pt>
                <c:pt idx="39">
                  <c:v>1986</c:v>
                </c:pt>
                <c:pt idx="40">
                  <c:v>1987</c:v>
                </c:pt>
                <c:pt idx="41">
                  <c:v>1988</c:v>
                </c:pt>
                <c:pt idx="42">
                  <c:v>1989</c:v>
                </c:pt>
                <c:pt idx="43">
                  <c:v>1990</c:v>
                </c:pt>
                <c:pt idx="44">
                  <c:v>1991</c:v>
                </c:pt>
                <c:pt idx="45">
                  <c:v>1992</c:v>
                </c:pt>
                <c:pt idx="46">
                  <c:v>1993</c:v>
                </c:pt>
                <c:pt idx="47">
                  <c:v>1994</c:v>
                </c:pt>
                <c:pt idx="48">
                  <c:v>1995</c:v>
                </c:pt>
                <c:pt idx="49">
                  <c:v>1996</c:v>
                </c:pt>
                <c:pt idx="50">
                  <c:v>1997</c:v>
                </c:pt>
                <c:pt idx="51">
                  <c:v>1998</c:v>
                </c:pt>
                <c:pt idx="52">
                  <c:v>1999</c:v>
                </c:pt>
                <c:pt idx="53">
                  <c:v>2000</c:v>
                </c:pt>
                <c:pt idx="54">
                  <c:v>2001</c:v>
                </c:pt>
                <c:pt idx="55">
                  <c:v>2002</c:v>
                </c:pt>
                <c:pt idx="56">
                  <c:v>2003</c:v>
                </c:pt>
                <c:pt idx="57">
                  <c:v>2004</c:v>
                </c:pt>
              </c:numCache>
            </c:numRef>
          </c:xVal>
          <c:yVal>
            <c:numRef>
              <c:f>'kg pro ha LF'!$E$6:$E$63</c:f>
              <c:numCache>
                <c:formatCode>0.0</c:formatCode>
                <c:ptCount val="58"/>
                <c:pt idx="0">
                  <c:v>25.7</c:v>
                </c:pt>
                <c:pt idx="1">
                  <c:v>28.3</c:v>
                </c:pt>
                <c:pt idx="2">
                  <c:v>28.5</c:v>
                </c:pt>
                <c:pt idx="3">
                  <c:v>24.2</c:v>
                </c:pt>
                <c:pt idx="4">
                  <c:v>29.6</c:v>
                </c:pt>
                <c:pt idx="5">
                  <c:v>33.4</c:v>
                </c:pt>
                <c:pt idx="6">
                  <c:v>27.7</c:v>
                </c:pt>
                <c:pt idx="7">
                  <c:v>32.1</c:v>
                </c:pt>
                <c:pt idx="8">
                  <c:v>36.4</c:v>
                </c:pt>
                <c:pt idx="9">
                  <c:v>33.6</c:v>
                </c:pt>
                <c:pt idx="10">
                  <c:v>40.1</c:v>
                </c:pt>
                <c:pt idx="11">
                  <c:v>41.7</c:v>
                </c:pt>
                <c:pt idx="12">
                  <c:v>44.6</c:v>
                </c:pt>
                <c:pt idx="13">
                  <c:v>50.9</c:v>
                </c:pt>
                <c:pt idx="14">
                  <c:v>46.4</c:v>
                </c:pt>
                <c:pt idx="15">
                  <c:v>44.6</c:v>
                </c:pt>
                <c:pt idx="16">
                  <c:v>50.7</c:v>
                </c:pt>
                <c:pt idx="17">
                  <c:v>53.9</c:v>
                </c:pt>
                <c:pt idx="18">
                  <c:v>57.9</c:v>
                </c:pt>
                <c:pt idx="19">
                  <c:v>60.1</c:v>
                </c:pt>
                <c:pt idx="20">
                  <c:v>57.9</c:v>
                </c:pt>
                <c:pt idx="21">
                  <c:v>58.5</c:v>
                </c:pt>
                <c:pt idx="22">
                  <c:v>58.8</c:v>
                </c:pt>
                <c:pt idx="23">
                  <c:v>62.9</c:v>
                </c:pt>
                <c:pt idx="24">
                  <c:v>67.2</c:v>
                </c:pt>
                <c:pt idx="25">
                  <c:v>69.2</c:v>
                </c:pt>
                <c:pt idx="26">
                  <c:v>67</c:v>
                </c:pt>
                <c:pt idx="27">
                  <c:v>68.3</c:v>
                </c:pt>
                <c:pt idx="28">
                  <c:v>65.7</c:v>
                </c:pt>
                <c:pt idx="29">
                  <c:v>58.6</c:v>
                </c:pt>
                <c:pt idx="30">
                  <c:v>66.900000000000006</c:v>
                </c:pt>
                <c:pt idx="31">
                  <c:v>66.099999999999994</c:v>
                </c:pt>
                <c:pt idx="32">
                  <c:v>68.900000000000006</c:v>
                </c:pt>
                <c:pt idx="33">
                  <c:v>74.099999999999994</c:v>
                </c:pt>
                <c:pt idx="34">
                  <c:v>68.400000000000006</c:v>
                </c:pt>
                <c:pt idx="35">
                  <c:v>61.7</c:v>
                </c:pt>
                <c:pt idx="36">
                  <c:v>61</c:v>
                </c:pt>
                <c:pt idx="37">
                  <c:v>61.7</c:v>
                </c:pt>
                <c:pt idx="38">
                  <c:v>60.8</c:v>
                </c:pt>
                <c:pt idx="39">
                  <c:v>61.3</c:v>
                </c:pt>
                <c:pt idx="40">
                  <c:v>56.9</c:v>
                </c:pt>
                <c:pt idx="41">
                  <c:v>56.8</c:v>
                </c:pt>
                <c:pt idx="42">
                  <c:v>54</c:v>
                </c:pt>
                <c:pt idx="43">
                  <c:v>49.9</c:v>
                </c:pt>
                <c:pt idx="44">
                  <c:v>43.1</c:v>
                </c:pt>
                <c:pt idx="45">
                  <c:v>37.1</c:v>
                </c:pt>
                <c:pt idx="46">
                  <c:v>33.9</c:v>
                </c:pt>
                <c:pt idx="47">
                  <c:v>24.2</c:v>
                </c:pt>
                <c:pt idx="48">
                  <c:v>28.1</c:v>
                </c:pt>
                <c:pt idx="49">
                  <c:v>24.7</c:v>
                </c:pt>
                <c:pt idx="50">
                  <c:v>25</c:v>
                </c:pt>
                <c:pt idx="51">
                  <c:v>24.6</c:v>
                </c:pt>
                <c:pt idx="52">
                  <c:v>24.9</c:v>
                </c:pt>
                <c:pt idx="53">
                  <c:v>25.7</c:v>
                </c:pt>
                <c:pt idx="54">
                  <c:v>21.696999999999999</c:v>
                </c:pt>
                <c:pt idx="55">
                  <c:v>19.5</c:v>
                </c:pt>
                <c:pt idx="56">
                  <c:v>20.399999999999999</c:v>
                </c:pt>
                <c:pt idx="57">
                  <c:v>17.5</c:v>
                </c:pt>
              </c:numCache>
            </c:numRef>
          </c:yVal>
          <c:smooth val="0"/>
          <c:extLst>
            <c:ext xmlns:c16="http://schemas.microsoft.com/office/drawing/2014/chart" uri="{C3380CC4-5D6E-409C-BE32-E72D297353CC}">
              <c16:uniqueId val="{00000003-6B73-4A8D-8D75-62A480D60DF4}"/>
            </c:ext>
          </c:extLst>
        </c:ser>
        <c:dLbls>
          <c:showLegendKey val="0"/>
          <c:showVal val="0"/>
          <c:showCatName val="0"/>
          <c:showSerName val="0"/>
          <c:showPercent val="0"/>
          <c:showBubbleSize val="0"/>
        </c:dLbls>
        <c:axId val="7590272"/>
        <c:axId val="7592192"/>
      </c:scatterChart>
      <c:valAx>
        <c:axId val="7590272"/>
        <c:scaling>
          <c:orientation val="minMax"/>
        </c:scaling>
        <c:delete val="0"/>
        <c:axPos val="b"/>
        <c:numFmt formatCode="General" sourceLinked="1"/>
        <c:majorTickMark val="out"/>
        <c:minorTickMark val="none"/>
        <c:tickLblPos val="nextTo"/>
        <c:spPr>
          <a:ln w="4701">
            <a:solidFill>
              <a:srgbClr val="000000"/>
            </a:solidFill>
            <a:prstDash val="solid"/>
          </a:ln>
        </c:spPr>
        <c:txPr>
          <a:bodyPr rot="0" vert="horz"/>
          <a:lstStyle/>
          <a:p>
            <a:pPr>
              <a:defRPr sz="1518" b="0" i="0" u="none" strike="noStrike" baseline="0">
                <a:solidFill>
                  <a:srgbClr val="000000"/>
                </a:solidFill>
                <a:latin typeface="Arial"/>
                <a:ea typeface="Arial"/>
                <a:cs typeface="Arial"/>
              </a:defRPr>
            </a:pPr>
            <a:endParaRPr lang="de-DE"/>
          </a:p>
        </c:txPr>
        <c:crossAx val="7592192"/>
        <c:crosses val="autoZero"/>
        <c:crossBetween val="midCat"/>
      </c:valAx>
      <c:valAx>
        <c:axId val="7592192"/>
        <c:scaling>
          <c:orientation val="minMax"/>
        </c:scaling>
        <c:delete val="0"/>
        <c:axPos val="l"/>
        <c:majorGridlines>
          <c:spPr>
            <a:ln w="4701">
              <a:solidFill>
                <a:srgbClr val="000000"/>
              </a:solidFill>
              <a:prstDash val="solid"/>
            </a:ln>
          </c:spPr>
        </c:majorGridlines>
        <c:title>
          <c:tx>
            <c:rich>
              <a:bodyPr/>
              <a:lstStyle/>
              <a:p>
                <a:pPr>
                  <a:defRPr sz="1999" b="0" i="0" u="none" strike="noStrike" baseline="0">
                    <a:solidFill>
                      <a:srgbClr val="000000"/>
                    </a:solidFill>
                    <a:latin typeface="Arial"/>
                    <a:ea typeface="Arial"/>
                    <a:cs typeface="Arial"/>
                  </a:defRPr>
                </a:pPr>
                <a:r>
                  <a:rPr lang="de-DE"/>
                  <a:t>Verbrauch in kg / ha LF</a:t>
                </a:r>
              </a:p>
            </c:rich>
          </c:tx>
          <c:layout>
            <c:manualLayout>
              <c:xMode val="edge"/>
              <c:yMode val="edge"/>
              <c:x val="2.2935779816513763E-2"/>
              <c:y val="0.29305912596401029"/>
            </c:manualLayout>
          </c:layout>
          <c:overlay val="0"/>
          <c:spPr>
            <a:noFill/>
            <a:ln w="37605">
              <a:noFill/>
            </a:ln>
          </c:spPr>
        </c:title>
        <c:numFmt formatCode="0" sourceLinked="0"/>
        <c:majorTickMark val="out"/>
        <c:minorTickMark val="none"/>
        <c:tickLblPos val="nextTo"/>
        <c:spPr>
          <a:ln w="4701">
            <a:solidFill>
              <a:srgbClr val="000000"/>
            </a:solidFill>
            <a:prstDash val="solid"/>
          </a:ln>
        </c:spPr>
        <c:txPr>
          <a:bodyPr rot="0" vert="horz"/>
          <a:lstStyle/>
          <a:p>
            <a:pPr>
              <a:defRPr sz="1518" b="0" i="0" u="none" strike="noStrike" baseline="0">
                <a:solidFill>
                  <a:srgbClr val="000000"/>
                </a:solidFill>
                <a:latin typeface="Arial"/>
                <a:ea typeface="Arial"/>
                <a:cs typeface="Arial"/>
              </a:defRPr>
            </a:pPr>
            <a:endParaRPr lang="de-DE"/>
          </a:p>
        </c:txPr>
        <c:crossAx val="7590272"/>
        <c:crosses val="autoZero"/>
        <c:crossBetween val="midCat"/>
      </c:valAx>
      <c:spPr>
        <a:solidFill>
          <a:srgbClr val="C0C0C0"/>
        </a:solidFill>
        <a:ln w="18803">
          <a:solidFill>
            <a:srgbClr val="808080"/>
          </a:solidFill>
          <a:prstDash val="solid"/>
        </a:ln>
      </c:spPr>
    </c:plotArea>
    <c:legend>
      <c:legendPos val="r"/>
      <c:layout>
        <c:manualLayout>
          <c:xMode val="edge"/>
          <c:yMode val="edge"/>
          <c:x val="0.1743119266055046"/>
          <c:y val="0.15424164524421594"/>
          <c:w val="0.27064220183486237"/>
          <c:h val="0.21850899742930591"/>
        </c:manualLayout>
      </c:layout>
      <c:overlay val="0"/>
      <c:spPr>
        <a:solidFill>
          <a:srgbClr val="FFFFFF"/>
        </a:solidFill>
        <a:ln w="4701">
          <a:solidFill>
            <a:srgbClr val="000000"/>
          </a:solidFill>
          <a:prstDash val="solid"/>
        </a:ln>
      </c:spPr>
      <c:txPr>
        <a:bodyPr/>
        <a:lstStyle/>
        <a:p>
          <a:pPr>
            <a:defRPr sz="1362" b="0" i="0" u="none" strike="noStrike" baseline="0">
              <a:solidFill>
                <a:srgbClr val="000000"/>
              </a:solidFill>
              <a:latin typeface="Arial"/>
              <a:ea typeface="Arial"/>
              <a:cs typeface="Arial"/>
            </a:defRPr>
          </a:pPr>
          <a:endParaRPr lang="de-DE"/>
        </a:p>
      </c:txPr>
    </c:legend>
    <c:plotVisOnly val="1"/>
    <c:dispBlanksAs val="gap"/>
    <c:showDLblsOverMax val="0"/>
  </c:chart>
  <c:spPr>
    <a:solidFill>
      <a:srgbClr val="FFFFFF"/>
    </a:solidFill>
    <a:ln w="4701">
      <a:solidFill>
        <a:srgbClr val="000000"/>
      </a:solidFill>
      <a:prstDash val="solid"/>
    </a:ln>
  </c:spPr>
  <c:txPr>
    <a:bodyPr/>
    <a:lstStyle/>
    <a:p>
      <a:pPr>
        <a:defRPr sz="1777" b="0" i="0" u="none" strike="noStrike" baseline="0">
          <a:solidFill>
            <a:srgbClr val="000000"/>
          </a:solidFill>
          <a:latin typeface="Arial"/>
          <a:ea typeface="Arial"/>
          <a:cs typeface="Arial"/>
        </a:defRPr>
      </a:pPr>
      <a:endParaRPr lang="de-DE"/>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6363" cy="51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t" anchorCtr="0" compatLnSpc="1">
            <a:prstTxWarp prst="textNoShape">
              <a:avLst/>
            </a:prstTxWarp>
          </a:bodyPr>
          <a:lstStyle>
            <a:lvl1pPr>
              <a:defRPr sz="1300">
                <a:latin typeface="Times New Roman" pitchFamily="18" charset="0"/>
              </a:defRPr>
            </a:lvl1pPr>
          </a:lstStyle>
          <a:p>
            <a:endParaRPr lang="de-DE"/>
          </a:p>
        </p:txBody>
      </p:sp>
      <p:sp>
        <p:nvSpPr>
          <p:cNvPr id="4099" name="Rectangle 3"/>
          <p:cNvSpPr>
            <a:spLocks noGrp="1" noChangeArrowheads="1"/>
          </p:cNvSpPr>
          <p:nvPr>
            <p:ph type="dt" sz="quarter" idx="1"/>
          </p:nvPr>
        </p:nvSpPr>
        <p:spPr bwMode="auto">
          <a:xfrm>
            <a:off x="4022937" y="0"/>
            <a:ext cx="3076363" cy="51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t" anchorCtr="0" compatLnSpc="1">
            <a:prstTxWarp prst="textNoShape">
              <a:avLst/>
            </a:prstTxWarp>
          </a:bodyPr>
          <a:lstStyle>
            <a:lvl1pPr algn="r">
              <a:defRPr sz="1300">
                <a:latin typeface="Times New Roman" pitchFamily="18" charset="0"/>
              </a:defRPr>
            </a:lvl1pPr>
          </a:lstStyle>
          <a:p>
            <a:endParaRPr lang="de-DE"/>
          </a:p>
        </p:txBody>
      </p:sp>
      <p:sp>
        <p:nvSpPr>
          <p:cNvPr id="4100" name="Rectangle 4"/>
          <p:cNvSpPr>
            <a:spLocks noGrp="1" noChangeArrowheads="1"/>
          </p:cNvSpPr>
          <p:nvPr>
            <p:ph type="ftr" sz="quarter" idx="2"/>
          </p:nvPr>
        </p:nvSpPr>
        <p:spPr bwMode="auto">
          <a:xfrm>
            <a:off x="0" y="9722799"/>
            <a:ext cx="3076363" cy="51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b" anchorCtr="0" compatLnSpc="1">
            <a:prstTxWarp prst="textNoShape">
              <a:avLst/>
            </a:prstTxWarp>
          </a:bodyPr>
          <a:lstStyle>
            <a:lvl1pPr>
              <a:defRPr sz="1300">
                <a:latin typeface="Times New Roman" pitchFamily="18" charset="0"/>
              </a:defRPr>
            </a:lvl1pPr>
          </a:lstStyle>
          <a:p>
            <a:r>
              <a:rPr lang="de-DE"/>
              <a:t>B1EL1-01; Aufgaben und Ziele</a:t>
            </a:r>
          </a:p>
        </p:txBody>
      </p:sp>
      <p:sp>
        <p:nvSpPr>
          <p:cNvPr id="4101" name="Rectangle 5"/>
          <p:cNvSpPr>
            <a:spLocks noGrp="1" noChangeArrowheads="1"/>
          </p:cNvSpPr>
          <p:nvPr>
            <p:ph type="sldNum" sz="quarter" idx="3"/>
          </p:nvPr>
        </p:nvSpPr>
        <p:spPr bwMode="auto">
          <a:xfrm>
            <a:off x="4022937" y="9722799"/>
            <a:ext cx="3076363" cy="51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b" anchorCtr="0" compatLnSpc="1">
            <a:prstTxWarp prst="textNoShape">
              <a:avLst/>
            </a:prstTxWarp>
          </a:bodyPr>
          <a:lstStyle>
            <a:lvl1pPr algn="r">
              <a:defRPr sz="1300">
                <a:latin typeface="Times New Roman" pitchFamily="18" charset="0"/>
              </a:defRPr>
            </a:lvl1pPr>
          </a:lstStyle>
          <a:p>
            <a:fld id="{59344CDF-4363-4023-8322-9C82A3C13E98}" type="slidenum">
              <a:rPr lang="de-DE"/>
              <a:pPr/>
              <a:t>‹Nr.›</a:t>
            </a:fld>
            <a:endParaRPr lang="de-DE"/>
          </a:p>
        </p:txBody>
      </p:sp>
    </p:spTree>
    <p:extLst>
      <p:ext uri="{BB962C8B-B14F-4D97-AF65-F5344CB8AC3E}">
        <p14:creationId xmlns:p14="http://schemas.microsoft.com/office/powerpoint/2010/main" val="2370302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2578" name="Rectangle 2"/>
          <p:cNvSpPr>
            <a:spLocks noGrp="1" noChangeArrowheads="1"/>
          </p:cNvSpPr>
          <p:nvPr>
            <p:ph type="hdr" sz="quarter"/>
          </p:nvPr>
        </p:nvSpPr>
        <p:spPr bwMode="auto">
          <a:xfrm>
            <a:off x="0" y="1"/>
            <a:ext cx="3110874" cy="550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t" anchorCtr="0" compatLnSpc="1">
            <a:prstTxWarp prst="textNoShape">
              <a:avLst/>
            </a:prstTxWarp>
          </a:bodyPr>
          <a:lstStyle>
            <a:lvl1pPr>
              <a:defRPr sz="1300"/>
            </a:lvl1pPr>
          </a:lstStyle>
          <a:p>
            <a:endParaRPr lang="de-DE"/>
          </a:p>
        </p:txBody>
      </p:sp>
      <p:sp>
        <p:nvSpPr>
          <p:cNvPr id="152579" name="Rectangle 3"/>
          <p:cNvSpPr>
            <a:spLocks noGrp="1" noChangeArrowheads="1"/>
          </p:cNvSpPr>
          <p:nvPr>
            <p:ph type="dt" idx="1"/>
          </p:nvPr>
        </p:nvSpPr>
        <p:spPr bwMode="auto">
          <a:xfrm>
            <a:off x="3988427" y="1"/>
            <a:ext cx="3110873" cy="550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t" anchorCtr="0" compatLnSpc="1">
            <a:prstTxWarp prst="textNoShape">
              <a:avLst/>
            </a:prstTxWarp>
          </a:bodyPr>
          <a:lstStyle>
            <a:lvl1pPr algn="r">
              <a:defRPr sz="1300"/>
            </a:lvl1pPr>
          </a:lstStyle>
          <a:p>
            <a:endParaRPr lang="de-DE"/>
          </a:p>
        </p:txBody>
      </p:sp>
      <p:sp>
        <p:nvSpPr>
          <p:cNvPr id="152580" name="Rectangle 4"/>
          <p:cNvSpPr>
            <a:spLocks noGrp="1" noRot="1" noChangeAspect="1" noChangeArrowheads="1" noTextEdit="1"/>
          </p:cNvSpPr>
          <p:nvPr>
            <p:ph type="sldImg" idx="2"/>
          </p:nvPr>
        </p:nvSpPr>
        <p:spPr bwMode="auto">
          <a:xfrm>
            <a:off x="981075" y="785813"/>
            <a:ext cx="5137150" cy="38544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2581" name="Rectangle 5"/>
          <p:cNvSpPr>
            <a:spLocks noGrp="1" noChangeArrowheads="1"/>
          </p:cNvSpPr>
          <p:nvPr>
            <p:ph type="body" sz="quarter" idx="3"/>
          </p:nvPr>
        </p:nvSpPr>
        <p:spPr bwMode="auto">
          <a:xfrm>
            <a:off x="956434" y="4875524"/>
            <a:ext cx="5186433" cy="4559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t" anchorCtr="0" compatLnSpc="1">
            <a:prstTxWarp prst="textNoShape">
              <a:avLst/>
            </a:prstTxWarp>
          </a:bodyPr>
          <a:lstStyle/>
          <a:p>
            <a:pPr lvl="0"/>
            <a:r>
              <a:rPr lang="de-DE"/>
              <a:t>Klicken Sie, um die Formate des Vorlagentextes zu bearbeiten</a:t>
            </a:r>
          </a:p>
          <a:p>
            <a:pPr lvl="1"/>
            <a:r>
              <a:rPr lang="de-DE"/>
              <a:t>Zweite Ebene</a:t>
            </a:r>
          </a:p>
          <a:p>
            <a:pPr lvl="2"/>
            <a:r>
              <a:rPr lang="de-DE"/>
              <a:t>Dritte Ebene</a:t>
            </a:r>
          </a:p>
          <a:p>
            <a:pPr lvl="3"/>
            <a:r>
              <a:rPr lang="de-DE"/>
              <a:t>Vierte Ebene</a:t>
            </a:r>
          </a:p>
          <a:p>
            <a:pPr lvl="4"/>
            <a:r>
              <a:rPr lang="de-DE"/>
              <a:t>Fünfte Ebene</a:t>
            </a:r>
          </a:p>
        </p:txBody>
      </p:sp>
      <p:sp>
        <p:nvSpPr>
          <p:cNvPr id="152582" name="Rectangle 6"/>
          <p:cNvSpPr>
            <a:spLocks noGrp="1" noChangeArrowheads="1"/>
          </p:cNvSpPr>
          <p:nvPr>
            <p:ph type="ftr" sz="quarter" idx="4"/>
          </p:nvPr>
        </p:nvSpPr>
        <p:spPr bwMode="auto">
          <a:xfrm>
            <a:off x="0" y="9749387"/>
            <a:ext cx="3110874" cy="471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b" anchorCtr="0" compatLnSpc="1">
            <a:prstTxWarp prst="textNoShape">
              <a:avLst/>
            </a:prstTxWarp>
          </a:bodyPr>
          <a:lstStyle>
            <a:lvl1pPr>
              <a:defRPr sz="1300"/>
            </a:lvl1pPr>
          </a:lstStyle>
          <a:p>
            <a:r>
              <a:rPr lang="de-DE"/>
              <a:t>B1EL1-01; Aufgaben und Ziele</a:t>
            </a:r>
          </a:p>
        </p:txBody>
      </p:sp>
      <p:sp>
        <p:nvSpPr>
          <p:cNvPr id="152583" name="Rectangle 7"/>
          <p:cNvSpPr>
            <a:spLocks noGrp="1" noChangeArrowheads="1"/>
          </p:cNvSpPr>
          <p:nvPr>
            <p:ph type="sldNum" sz="quarter" idx="5"/>
          </p:nvPr>
        </p:nvSpPr>
        <p:spPr bwMode="auto">
          <a:xfrm>
            <a:off x="3988427" y="9749387"/>
            <a:ext cx="3110873" cy="471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271" tIns="47636" rIns="95271" bIns="47636" numCol="1" anchor="b" anchorCtr="0" compatLnSpc="1">
            <a:prstTxWarp prst="textNoShape">
              <a:avLst/>
            </a:prstTxWarp>
          </a:bodyPr>
          <a:lstStyle>
            <a:lvl1pPr algn="r">
              <a:defRPr sz="1300"/>
            </a:lvl1pPr>
          </a:lstStyle>
          <a:p>
            <a:fld id="{CBB70963-28FF-4A04-86BB-35A9F0FAA4D6}" type="slidenum">
              <a:rPr lang="de-DE"/>
              <a:pPr/>
              <a:t>‹Nr.›</a:t>
            </a:fld>
            <a:endParaRPr lang="de-DE"/>
          </a:p>
        </p:txBody>
      </p:sp>
    </p:spTree>
    <p:extLst>
      <p:ext uri="{BB962C8B-B14F-4D97-AF65-F5344CB8AC3E}">
        <p14:creationId xmlns:p14="http://schemas.microsoft.com/office/powerpoint/2010/main" val="2102447169"/>
      </p:ext>
    </p:extLst>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de-DE"/>
              <a:t>B1EL1-09; Mineraldüngung</a:t>
            </a:r>
          </a:p>
        </p:txBody>
      </p:sp>
      <p:sp>
        <p:nvSpPr>
          <p:cNvPr id="7" name="Rectangle 7"/>
          <p:cNvSpPr>
            <a:spLocks noGrp="1" noChangeArrowheads="1"/>
          </p:cNvSpPr>
          <p:nvPr>
            <p:ph type="sldNum" sz="quarter" idx="5"/>
          </p:nvPr>
        </p:nvSpPr>
        <p:spPr>
          <a:ln/>
        </p:spPr>
        <p:txBody>
          <a:bodyPr/>
          <a:lstStyle/>
          <a:p>
            <a:fld id="{467BACEB-C068-4366-A91C-95E7CF50F52A}" type="slidenum">
              <a:rPr lang="de-DE"/>
              <a:pPr/>
              <a:t>2</a:t>
            </a:fld>
            <a:endParaRPr lang="de-DE"/>
          </a:p>
        </p:txBody>
      </p:sp>
      <p:sp>
        <p:nvSpPr>
          <p:cNvPr id="962562" name="Rectangle 2"/>
          <p:cNvSpPr>
            <a:spLocks noGrp="1" noRot="1" noChangeAspect="1" noChangeArrowheads="1" noTextEdit="1"/>
          </p:cNvSpPr>
          <p:nvPr>
            <p:ph type="sldImg"/>
          </p:nvPr>
        </p:nvSpPr>
        <p:spPr>
          <a:ln/>
        </p:spPr>
      </p:sp>
      <p:sp>
        <p:nvSpPr>
          <p:cNvPr id="962563" name="Rectangle 3"/>
          <p:cNvSpPr>
            <a:spLocks noGrp="1" noChangeArrowheads="1"/>
          </p:cNvSpPr>
          <p:nvPr>
            <p:ph type="body" idx="1"/>
          </p:nvPr>
        </p:nvSpPr>
        <p:spPr/>
        <p:txBody>
          <a:bodyPr/>
          <a:lstStyle/>
          <a:p>
            <a:endParaRPr lang="de-D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de-DE"/>
              <a:t>B1EL1-09; Mineraldüngung</a:t>
            </a:r>
          </a:p>
        </p:txBody>
      </p:sp>
      <p:sp>
        <p:nvSpPr>
          <p:cNvPr id="7" name="Rectangle 7"/>
          <p:cNvSpPr>
            <a:spLocks noGrp="1" noChangeArrowheads="1"/>
          </p:cNvSpPr>
          <p:nvPr>
            <p:ph type="sldNum" sz="quarter" idx="5"/>
          </p:nvPr>
        </p:nvSpPr>
        <p:spPr>
          <a:ln/>
        </p:spPr>
        <p:txBody>
          <a:bodyPr/>
          <a:lstStyle/>
          <a:p>
            <a:fld id="{4794CF05-AD6E-4618-A221-1C01BA219A20}" type="slidenum">
              <a:rPr lang="de-DE"/>
              <a:pPr/>
              <a:t>6</a:t>
            </a:fld>
            <a:endParaRPr lang="de-DE"/>
          </a:p>
        </p:txBody>
      </p:sp>
      <p:sp>
        <p:nvSpPr>
          <p:cNvPr id="1163266" name="Rectangle 2"/>
          <p:cNvSpPr>
            <a:spLocks noGrp="1" noRot="1" noChangeAspect="1" noChangeArrowheads="1" noTextEdit="1"/>
          </p:cNvSpPr>
          <p:nvPr>
            <p:ph type="sldImg"/>
          </p:nvPr>
        </p:nvSpPr>
        <p:spPr>
          <a:ln/>
        </p:spPr>
      </p:sp>
      <p:sp>
        <p:nvSpPr>
          <p:cNvPr id="1163267" name="Rectangle 3"/>
          <p:cNvSpPr>
            <a:spLocks noGrp="1" noChangeArrowheads="1"/>
          </p:cNvSpPr>
          <p:nvPr>
            <p:ph type="body" idx="1"/>
          </p:nvPr>
        </p:nvSpPr>
        <p:spPr/>
        <p:txBody>
          <a:bodyPr/>
          <a:lstStyle/>
          <a:p>
            <a:r>
              <a:rPr lang="de-DE" dirty="0"/>
              <a:t>1993 Finanzdepression in den neuen Bundesländern mit daraus folgenden Einsparungen beim Betriebsmitteleinsatz!</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de-DE"/>
              <a:t>B1EL1-09; Mineraldüngung</a:t>
            </a:r>
          </a:p>
        </p:txBody>
      </p:sp>
      <p:sp>
        <p:nvSpPr>
          <p:cNvPr id="7" name="Rectangle 7"/>
          <p:cNvSpPr>
            <a:spLocks noGrp="1" noChangeArrowheads="1"/>
          </p:cNvSpPr>
          <p:nvPr>
            <p:ph type="sldNum" sz="quarter" idx="5"/>
          </p:nvPr>
        </p:nvSpPr>
        <p:spPr>
          <a:ln/>
        </p:spPr>
        <p:txBody>
          <a:bodyPr/>
          <a:lstStyle/>
          <a:p>
            <a:fld id="{4794CF05-AD6E-4618-A221-1C01BA219A20}" type="slidenum">
              <a:rPr lang="de-DE"/>
              <a:pPr/>
              <a:t>7</a:t>
            </a:fld>
            <a:endParaRPr lang="de-DE"/>
          </a:p>
        </p:txBody>
      </p:sp>
      <p:sp>
        <p:nvSpPr>
          <p:cNvPr id="1163266" name="Rectangle 2"/>
          <p:cNvSpPr>
            <a:spLocks noGrp="1" noRot="1" noChangeAspect="1" noChangeArrowheads="1" noTextEdit="1"/>
          </p:cNvSpPr>
          <p:nvPr>
            <p:ph type="sldImg"/>
          </p:nvPr>
        </p:nvSpPr>
        <p:spPr>
          <a:ln/>
        </p:spPr>
      </p:sp>
      <p:sp>
        <p:nvSpPr>
          <p:cNvPr id="1163267" name="Rectangle 3"/>
          <p:cNvSpPr>
            <a:spLocks noGrp="1" noChangeArrowheads="1"/>
          </p:cNvSpPr>
          <p:nvPr>
            <p:ph type="body" idx="1"/>
          </p:nvPr>
        </p:nvSpPr>
        <p:spPr/>
        <p:txBody>
          <a:bodyPr/>
          <a:lstStyle/>
          <a:p>
            <a:r>
              <a:rPr lang="de-DE" dirty="0"/>
              <a:t>1993 Finanzdepression in den neuen Bundesländern mit daraus folgenden Einsparungen beim Betriebsmitteleinsatz!</a:t>
            </a:r>
          </a:p>
        </p:txBody>
      </p:sp>
    </p:spTree>
    <p:extLst>
      <p:ext uri="{BB962C8B-B14F-4D97-AF65-F5344CB8AC3E}">
        <p14:creationId xmlns:p14="http://schemas.microsoft.com/office/powerpoint/2010/main" val="1925897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de-DE"/>
              <a:t>B1EL1-09; Mineraldüngung</a:t>
            </a:r>
          </a:p>
        </p:txBody>
      </p:sp>
      <p:sp>
        <p:nvSpPr>
          <p:cNvPr id="7" name="Rectangle 7"/>
          <p:cNvSpPr>
            <a:spLocks noGrp="1" noChangeArrowheads="1"/>
          </p:cNvSpPr>
          <p:nvPr>
            <p:ph type="sldNum" sz="quarter" idx="5"/>
          </p:nvPr>
        </p:nvSpPr>
        <p:spPr>
          <a:ln/>
        </p:spPr>
        <p:txBody>
          <a:bodyPr/>
          <a:lstStyle/>
          <a:p>
            <a:fld id="{4794CF05-AD6E-4618-A221-1C01BA219A20}" type="slidenum">
              <a:rPr lang="de-DE"/>
              <a:pPr/>
              <a:t>8</a:t>
            </a:fld>
            <a:endParaRPr lang="de-DE"/>
          </a:p>
        </p:txBody>
      </p:sp>
      <p:sp>
        <p:nvSpPr>
          <p:cNvPr id="1163266" name="Rectangle 2"/>
          <p:cNvSpPr>
            <a:spLocks noGrp="1" noRot="1" noChangeAspect="1" noChangeArrowheads="1" noTextEdit="1"/>
          </p:cNvSpPr>
          <p:nvPr>
            <p:ph type="sldImg"/>
          </p:nvPr>
        </p:nvSpPr>
        <p:spPr>
          <a:ln/>
        </p:spPr>
      </p:sp>
      <p:sp>
        <p:nvSpPr>
          <p:cNvPr id="1163267" name="Rectangle 3"/>
          <p:cNvSpPr>
            <a:spLocks noGrp="1" noChangeArrowheads="1"/>
          </p:cNvSpPr>
          <p:nvPr>
            <p:ph type="body" idx="1"/>
          </p:nvPr>
        </p:nvSpPr>
        <p:spPr/>
        <p:txBody>
          <a:bodyPr/>
          <a:lstStyle/>
          <a:p>
            <a:r>
              <a:rPr lang="de-DE"/>
              <a:t>1993 Finanzdepression in den neuen Bundesländern mit daraus folgenden Einsparungen beim Betriebsmitteleinsatz!</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849313" y="2636838"/>
            <a:ext cx="9617075" cy="1819275"/>
          </a:xfrm>
          <a:prstGeom prst="rect">
            <a:avLst/>
          </a:prstGeom>
        </p:spPr>
        <p:txBody>
          <a:bodyPr/>
          <a:lstStyle/>
          <a:p>
            <a:r>
              <a:rPr lang="de-DE"/>
              <a:t>Titelmasterformat durch Klicken bearbeiten</a:t>
            </a:r>
          </a:p>
        </p:txBody>
      </p:sp>
      <p:sp>
        <p:nvSpPr>
          <p:cNvPr id="3" name="Untertitel 2"/>
          <p:cNvSpPr>
            <a:spLocks noGrp="1"/>
          </p:cNvSpPr>
          <p:nvPr>
            <p:ph type="subTitle" idx="1"/>
          </p:nvPr>
        </p:nvSpPr>
        <p:spPr>
          <a:xfrm>
            <a:off x="1697038" y="4810125"/>
            <a:ext cx="7921625" cy="216852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Tree>
    <p:extLst>
      <p:ext uri="{BB962C8B-B14F-4D97-AF65-F5344CB8AC3E}">
        <p14:creationId xmlns:p14="http://schemas.microsoft.com/office/powerpoint/2010/main" val="1472307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565150" y="339725"/>
            <a:ext cx="10185400" cy="1414463"/>
          </a:xfrm>
          <a:prstGeom prst="rect">
            <a:avLst/>
          </a:prstGeom>
        </p:spPr>
        <p:txBody>
          <a:bodyPr/>
          <a:lstStyle/>
          <a:p>
            <a:r>
              <a:rPr lang="de-DE"/>
              <a:t>Titelmasterformat durch Klicken bearbeiten</a:t>
            </a:r>
          </a:p>
        </p:txBody>
      </p:sp>
      <p:sp>
        <p:nvSpPr>
          <p:cNvPr id="3" name="Inhaltsplatzhalter 2"/>
          <p:cNvSpPr>
            <a:spLocks noGrp="1"/>
          </p:cNvSpPr>
          <p:nvPr>
            <p:ph idx="1"/>
          </p:nvPr>
        </p:nvSpPr>
        <p:spPr>
          <a:xfrm>
            <a:off x="565150" y="1981200"/>
            <a:ext cx="10185400" cy="5600700"/>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809899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93763" y="5454650"/>
            <a:ext cx="9618662" cy="1685925"/>
          </a:xfrm>
          <a:prstGeom prst="rect">
            <a:avLst/>
          </a:prstGeo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893763" y="3597275"/>
            <a:ext cx="9618662" cy="18573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Tree>
    <p:extLst>
      <p:ext uri="{BB962C8B-B14F-4D97-AF65-F5344CB8AC3E}">
        <p14:creationId xmlns:p14="http://schemas.microsoft.com/office/powerpoint/2010/main" val="1877443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565150" y="339725"/>
            <a:ext cx="10185400" cy="1414463"/>
          </a:xfrm>
          <a:prstGeom prst="rect">
            <a:avLst/>
          </a:prstGeom>
        </p:spPr>
        <p:txBody>
          <a:bodyPr/>
          <a:lstStyle/>
          <a:p>
            <a:r>
              <a:rPr lang="de-DE"/>
              <a:t>Titelmasterformat durch Klicken bearbeiten</a:t>
            </a:r>
          </a:p>
        </p:txBody>
      </p:sp>
      <p:sp>
        <p:nvSpPr>
          <p:cNvPr id="3" name="Inhaltsplatzhalter 2"/>
          <p:cNvSpPr>
            <a:spLocks noGrp="1"/>
          </p:cNvSpPr>
          <p:nvPr>
            <p:ph sz="half" idx="1"/>
          </p:nvPr>
        </p:nvSpPr>
        <p:spPr>
          <a:xfrm>
            <a:off x="565150" y="1981200"/>
            <a:ext cx="5016500" cy="56007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5734050" y="1981200"/>
            <a:ext cx="5016500" cy="56007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417529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65150" y="339725"/>
            <a:ext cx="10185400" cy="1414463"/>
          </a:xfrm>
          <a:prstGeom prst="rect">
            <a:avLst/>
          </a:prstGeo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565150" y="1900238"/>
            <a:ext cx="5000625" cy="7921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565150" y="2692400"/>
            <a:ext cx="5000625" cy="488950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5748338" y="1900238"/>
            <a:ext cx="5002212" cy="7921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5748338" y="2692400"/>
            <a:ext cx="5002212" cy="488950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4116801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565150" y="339725"/>
            <a:ext cx="10185400" cy="1414463"/>
          </a:xfrm>
          <a:prstGeom prst="rect">
            <a:avLst/>
          </a:prstGeom>
        </p:spPr>
        <p:txBody>
          <a:bodyPr/>
          <a:lstStyle/>
          <a:p>
            <a:r>
              <a:rPr lang="de-DE"/>
              <a:t>Titelmasterformat durch Klicken bearbeiten</a:t>
            </a:r>
          </a:p>
        </p:txBody>
      </p:sp>
    </p:spTree>
    <p:extLst>
      <p:ext uri="{BB962C8B-B14F-4D97-AF65-F5344CB8AC3E}">
        <p14:creationId xmlns:p14="http://schemas.microsoft.com/office/powerpoint/2010/main" val="882197932"/>
      </p:ext>
    </p:extLst>
  </p:cSld>
  <p:clrMapOvr>
    <a:masterClrMapping/>
  </p:clrMapOvr>
  <p:extLst>
    <p:ext uri="{DCECCB84-F9BA-43D5-87BE-67443E8EF086}">
      <p15:sldGuideLst xmlns:p15="http://schemas.microsoft.com/office/powerpoint/2012/main">
        <p15:guide id="1" orient="horz" pos="2673" userDrawn="1">
          <p15:clr>
            <a:srgbClr val="FBAE40"/>
          </p15:clr>
        </p15:guide>
        <p15:guide id="2" pos="356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8037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65150" y="338138"/>
            <a:ext cx="3722688" cy="1438275"/>
          </a:xfrm>
          <a:prstGeom prst="rect">
            <a:avLst/>
          </a:prstGeo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4424363" y="338138"/>
            <a:ext cx="6326187" cy="72437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565150" y="1776413"/>
            <a:ext cx="3722688" cy="58054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836602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217738" y="5942013"/>
            <a:ext cx="6789737" cy="701675"/>
          </a:xfrm>
          <a:prstGeom prst="rect">
            <a:avLst/>
          </a:prstGeo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2217738" y="758825"/>
            <a:ext cx="6789737" cy="50927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2217738" y="6643688"/>
            <a:ext cx="6789737" cy="9953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2218668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565150" y="339725"/>
            <a:ext cx="10185400" cy="1414463"/>
          </a:xfrm>
          <a:prstGeom prst="rect">
            <a:avLst/>
          </a:prstGeom>
        </p:spPr>
        <p:txBody>
          <a:bodyPr/>
          <a:lstStyle/>
          <a:p>
            <a:r>
              <a:rPr lang="de-DE"/>
              <a:t>Titelmasterformat durch Klicken bearbeiten</a:t>
            </a:r>
          </a:p>
        </p:txBody>
      </p:sp>
      <p:sp>
        <p:nvSpPr>
          <p:cNvPr id="3" name="Vertikaler Textplatzhalter 2"/>
          <p:cNvSpPr>
            <a:spLocks noGrp="1"/>
          </p:cNvSpPr>
          <p:nvPr>
            <p:ph type="body" orient="vert" idx="1"/>
          </p:nvPr>
        </p:nvSpPr>
        <p:spPr>
          <a:xfrm>
            <a:off x="565150" y="1981200"/>
            <a:ext cx="10185400" cy="5600700"/>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36391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204200" y="339725"/>
            <a:ext cx="2546350" cy="7242175"/>
          </a:xfrm>
          <a:prstGeom prst="rect">
            <a:avLst/>
          </a:prstGeo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565150" y="339725"/>
            <a:ext cx="7486650" cy="7242175"/>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564834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565150" y="339725"/>
            <a:ext cx="10185400" cy="724217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813951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CCCCFF"/>
            </a:gs>
            <a:gs pos="100000">
              <a:srgbClr val="CCCCFF">
                <a:gamma/>
                <a:tint val="31373"/>
                <a:invGamma/>
              </a:srgbClr>
            </a:gs>
          </a:gsLst>
          <a:lin ang="5400000" scaled="1"/>
        </a:gradFill>
        <a:effectLst/>
      </p:bgPr>
    </p:bg>
    <p:spTree>
      <p:nvGrpSpPr>
        <p:cNvPr id="1" name=""/>
        <p:cNvGrpSpPr/>
        <p:nvPr/>
      </p:nvGrpSpPr>
      <p:grpSpPr>
        <a:xfrm>
          <a:off x="0" y="0"/>
          <a:ext cx="0" cy="0"/>
          <a:chOff x="0" y="0"/>
          <a:chExt cx="0" cy="0"/>
        </a:xfrm>
      </p:grpSpPr>
      <p:pic>
        <p:nvPicPr>
          <p:cNvPr id="1033" name="Picture 9" descr="Unten 907 x 50 ohne Raute"/>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312738" y="7607300"/>
            <a:ext cx="10688637" cy="588963"/>
          </a:xfrm>
          <a:prstGeom prst="rect">
            <a:avLst/>
          </a:prstGeom>
          <a:noFill/>
          <a:extLst>
            <a:ext uri="{909E8E84-426E-40DD-AFC4-6F175D3DCCD1}">
              <a14:hiddenFill xmlns:a14="http://schemas.microsoft.com/office/drawing/2010/main">
                <a:solidFill>
                  <a:srgbClr val="FFFFFF"/>
                </a:solidFill>
              </a14:hiddenFill>
            </a:ext>
          </a:extLst>
        </p:spPr>
      </p:pic>
      <p:sp>
        <p:nvSpPr>
          <p:cNvPr id="1035" name="Text Box 11"/>
          <p:cNvSpPr txBox="1">
            <a:spLocks noChangeArrowheads="1"/>
          </p:cNvSpPr>
          <p:nvPr userDrawn="1"/>
        </p:nvSpPr>
        <p:spPr bwMode="auto">
          <a:xfrm>
            <a:off x="2674938" y="7685088"/>
            <a:ext cx="596741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73187" tIns="86592" rIns="173187" bIns="86592">
            <a:spAutoFit/>
          </a:bodyPr>
          <a:lstStyle>
            <a:lvl1pPr defTabSz="1131888">
              <a:defRPr sz="2400">
                <a:solidFill>
                  <a:schemeClr val="tx1"/>
                </a:solidFill>
                <a:latin typeface="Times New Roman" pitchFamily="18" charset="0"/>
              </a:defRPr>
            </a:lvl1pPr>
            <a:lvl2pPr marL="565150" defTabSz="1131888">
              <a:defRPr sz="2400">
                <a:solidFill>
                  <a:schemeClr val="tx1"/>
                </a:solidFill>
                <a:latin typeface="Times New Roman" pitchFamily="18" charset="0"/>
              </a:defRPr>
            </a:lvl2pPr>
            <a:lvl3pPr marL="1131888" defTabSz="1131888">
              <a:defRPr sz="2400">
                <a:solidFill>
                  <a:schemeClr val="tx1"/>
                </a:solidFill>
                <a:latin typeface="Times New Roman" pitchFamily="18" charset="0"/>
              </a:defRPr>
            </a:lvl3pPr>
            <a:lvl4pPr marL="1697038" defTabSz="1131888">
              <a:defRPr sz="2400">
                <a:solidFill>
                  <a:schemeClr val="tx1"/>
                </a:solidFill>
                <a:latin typeface="Times New Roman" pitchFamily="18" charset="0"/>
              </a:defRPr>
            </a:lvl4pPr>
            <a:lvl5pPr marL="2263775" defTabSz="1131888">
              <a:defRPr sz="2400">
                <a:solidFill>
                  <a:schemeClr val="tx1"/>
                </a:solidFill>
                <a:latin typeface="Times New Roman" pitchFamily="18" charset="0"/>
              </a:defRPr>
            </a:lvl5pPr>
            <a:lvl6pPr marL="2720975" defTabSz="1131888" fontAlgn="base">
              <a:spcBef>
                <a:spcPct val="0"/>
              </a:spcBef>
              <a:spcAft>
                <a:spcPct val="0"/>
              </a:spcAft>
              <a:defRPr sz="2400">
                <a:solidFill>
                  <a:schemeClr val="tx1"/>
                </a:solidFill>
                <a:latin typeface="Times New Roman" pitchFamily="18" charset="0"/>
              </a:defRPr>
            </a:lvl6pPr>
            <a:lvl7pPr marL="3178175" defTabSz="1131888" fontAlgn="base">
              <a:spcBef>
                <a:spcPct val="0"/>
              </a:spcBef>
              <a:spcAft>
                <a:spcPct val="0"/>
              </a:spcAft>
              <a:defRPr sz="2400">
                <a:solidFill>
                  <a:schemeClr val="tx1"/>
                </a:solidFill>
                <a:latin typeface="Times New Roman" pitchFamily="18" charset="0"/>
              </a:defRPr>
            </a:lvl7pPr>
            <a:lvl8pPr marL="3635375" defTabSz="1131888" fontAlgn="base">
              <a:spcBef>
                <a:spcPct val="0"/>
              </a:spcBef>
              <a:spcAft>
                <a:spcPct val="0"/>
              </a:spcAft>
              <a:defRPr sz="2400">
                <a:solidFill>
                  <a:schemeClr val="tx1"/>
                </a:solidFill>
                <a:latin typeface="Times New Roman" pitchFamily="18" charset="0"/>
              </a:defRPr>
            </a:lvl8pPr>
            <a:lvl9pPr marL="4092575" defTabSz="1131888" fontAlgn="base">
              <a:spcBef>
                <a:spcPct val="0"/>
              </a:spcBef>
              <a:spcAft>
                <a:spcPct val="0"/>
              </a:spcAft>
              <a:defRPr sz="2400">
                <a:solidFill>
                  <a:schemeClr val="tx1"/>
                </a:solidFill>
                <a:latin typeface="Times New Roman" pitchFamily="18" charset="0"/>
              </a:defRPr>
            </a:lvl9pPr>
          </a:lstStyle>
          <a:p>
            <a:pPr algn="ctr">
              <a:spcBef>
                <a:spcPct val="50000"/>
              </a:spcBef>
            </a:pPr>
            <a:r>
              <a:rPr lang="de-DE" sz="1700" dirty="0">
                <a:latin typeface="Arial" charset="0"/>
              </a:rPr>
              <a:t>USAGE-NG</a:t>
            </a:r>
          </a:p>
        </p:txBody>
      </p:sp>
      <p:pic>
        <p:nvPicPr>
          <p:cNvPr id="1037" name="Picture 13" descr="Linie oben 907x20"/>
          <p:cNvPicPr>
            <a:picLocks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312738" y="358775"/>
            <a:ext cx="106838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8" name="Text Box 14"/>
          <p:cNvSpPr txBox="1">
            <a:spLocks noChangeArrowheads="1"/>
          </p:cNvSpPr>
          <p:nvPr userDrawn="1"/>
        </p:nvSpPr>
        <p:spPr bwMode="auto">
          <a:xfrm>
            <a:off x="6246813" y="8158163"/>
            <a:ext cx="4872037" cy="328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73187" tIns="86592" rIns="173187" bIns="86592">
            <a:spAutoFit/>
          </a:bodyPr>
          <a:lstStyle>
            <a:lvl1pPr defTabSz="1131888">
              <a:defRPr sz="2400">
                <a:solidFill>
                  <a:schemeClr val="tx1"/>
                </a:solidFill>
                <a:latin typeface="Times New Roman" pitchFamily="18" charset="0"/>
              </a:defRPr>
            </a:lvl1pPr>
            <a:lvl2pPr marL="565150" defTabSz="1131888">
              <a:defRPr sz="2400">
                <a:solidFill>
                  <a:schemeClr val="tx1"/>
                </a:solidFill>
                <a:latin typeface="Times New Roman" pitchFamily="18" charset="0"/>
              </a:defRPr>
            </a:lvl2pPr>
            <a:lvl3pPr marL="1131888" defTabSz="1131888">
              <a:defRPr sz="2400">
                <a:solidFill>
                  <a:schemeClr val="tx1"/>
                </a:solidFill>
                <a:latin typeface="Times New Roman" pitchFamily="18" charset="0"/>
              </a:defRPr>
            </a:lvl3pPr>
            <a:lvl4pPr marL="1697038" defTabSz="1131888">
              <a:defRPr sz="2400">
                <a:solidFill>
                  <a:schemeClr val="tx1"/>
                </a:solidFill>
                <a:latin typeface="Times New Roman" pitchFamily="18" charset="0"/>
              </a:defRPr>
            </a:lvl4pPr>
            <a:lvl5pPr marL="2263775" defTabSz="1131888">
              <a:defRPr sz="2400">
                <a:solidFill>
                  <a:schemeClr val="tx1"/>
                </a:solidFill>
                <a:latin typeface="Times New Roman" pitchFamily="18" charset="0"/>
              </a:defRPr>
            </a:lvl5pPr>
            <a:lvl6pPr marL="2720975" defTabSz="1131888" fontAlgn="base">
              <a:spcBef>
                <a:spcPct val="0"/>
              </a:spcBef>
              <a:spcAft>
                <a:spcPct val="0"/>
              </a:spcAft>
              <a:defRPr sz="2400">
                <a:solidFill>
                  <a:schemeClr val="tx1"/>
                </a:solidFill>
                <a:latin typeface="Times New Roman" pitchFamily="18" charset="0"/>
              </a:defRPr>
            </a:lvl6pPr>
            <a:lvl7pPr marL="3178175" defTabSz="1131888" fontAlgn="base">
              <a:spcBef>
                <a:spcPct val="0"/>
              </a:spcBef>
              <a:spcAft>
                <a:spcPct val="0"/>
              </a:spcAft>
              <a:defRPr sz="2400">
                <a:solidFill>
                  <a:schemeClr val="tx1"/>
                </a:solidFill>
                <a:latin typeface="Times New Roman" pitchFamily="18" charset="0"/>
              </a:defRPr>
            </a:lvl7pPr>
            <a:lvl8pPr marL="3635375" defTabSz="1131888" fontAlgn="base">
              <a:spcBef>
                <a:spcPct val="0"/>
              </a:spcBef>
              <a:spcAft>
                <a:spcPct val="0"/>
              </a:spcAft>
              <a:defRPr sz="2400">
                <a:solidFill>
                  <a:schemeClr val="tx1"/>
                </a:solidFill>
                <a:latin typeface="Times New Roman" pitchFamily="18" charset="0"/>
              </a:defRPr>
            </a:lvl8pPr>
            <a:lvl9pPr marL="4092575" defTabSz="1131888" fontAlgn="base">
              <a:spcBef>
                <a:spcPct val="0"/>
              </a:spcBef>
              <a:spcAft>
                <a:spcPct val="0"/>
              </a:spcAft>
              <a:defRPr sz="2400">
                <a:solidFill>
                  <a:schemeClr val="tx1"/>
                </a:solidFill>
                <a:latin typeface="Times New Roman" pitchFamily="18" charset="0"/>
              </a:defRPr>
            </a:lvl9pPr>
          </a:lstStyle>
          <a:p>
            <a:pPr algn="r">
              <a:spcBef>
                <a:spcPct val="50000"/>
              </a:spcBef>
            </a:pPr>
            <a:r>
              <a:rPr lang="de-DE" sz="1000" dirty="0">
                <a:latin typeface="Arial" charset="0"/>
              </a:rPr>
              <a:t> USAGE NG (</a:t>
            </a:r>
            <a:fld id="{A94B1757-F20F-4D0A-A4D7-9137AA5C488B}" type="slidenum">
              <a:rPr lang="de-DE" sz="1000">
                <a:latin typeface="Arial" charset="0"/>
              </a:rPr>
              <a:pPr algn="r">
                <a:spcBef>
                  <a:spcPct val="50000"/>
                </a:spcBef>
              </a:pPr>
              <a:t>‹Nr.›</a:t>
            </a:fld>
            <a:r>
              <a:rPr lang="de-DE" sz="1000" dirty="0">
                <a:latin typeface="Arial" charset="0"/>
              </a:rPr>
              <a:t>)</a:t>
            </a:r>
          </a:p>
        </p:txBody>
      </p:sp>
      <p:sp>
        <p:nvSpPr>
          <p:cNvPr id="1039" name="Text Box 15"/>
          <p:cNvSpPr txBox="1">
            <a:spLocks noChangeArrowheads="1"/>
          </p:cNvSpPr>
          <p:nvPr userDrawn="1"/>
        </p:nvSpPr>
        <p:spPr bwMode="auto">
          <a:xfrm>
            <a:off x="250825" y="115888"/>
            <a:ext cx="55086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sz="1200"/>
              <a:t>Prof. Dr. H. Bernhardt</a:t>
            </a:r>
          </a:p>
        </p:txBody>
      </p:sp>
      <p:sp>
        <p:nvSpPr>
          <p:cNvPr id="1044" name="Text Box 20"/>
          <p:cNvSpPr txBox="1">
            <a:spLocks noChangeArrowheads="1"/>
          </p:cNvSpPr>
          <p:nvPr userDrawn="1"/>
        </p:nvSpPr>
        <p:spPr bwMode="auto">
          <a:xfrm>
            <a:off x="5356225" y="8188325"/>
            <a:ext cx="60325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de-DE" sz="800" dirty="0">
                <a:cs typeface="Arial" charset="0"/>
              </a:rPr>
              <a:t>© </a:t>
            </a:r>
            <a:r>
              <a:rPr lang="de-DE" sz="800" dirty="0"/>
              <a:t>2026</a:t>
            </a:r>
          </a:p>
        </p:txBody>
      </p:sp>
      <p:pic>
        <p:nvPicPr>
          <p:cNvPr id="3" name="Grafik 2" descr="Ein Bild, das Farbigkeit, Quadrat, Grafiken, Screenshot enthält.&#10;&#10;KI-generierte Inhalte können fehlerhaft sein.">
            <a:extLst>
              <a:ext uri="{FF2B5EF4-FFF2-40B4-BE49-F238E27FC236}">
                <a16:creationId xmlns:a16="http://schemas.microsoft.com/office/drawing/2014/main" id="{BACCA0F5-23D6-EB37-C460-94244A32E4EB}"/>
              </a:ext>
            </a:extLst>
          </p:cNvPr>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9756689" y="7607300"/>
            <a:ext cx="588963" cy="588963"/>
          </a:xfrm>
          <a:prstGeom prst="rect">
            <a:avLst/>
          </a:prstGeom>
        </p:spPr>
      </p:pic>
      <p:pic>
        <p:nvPicPr>
          <p:cNvPr id="5" name="Grafik 4" descr="Ein Bild, das Text, Schrift, Electric Blue (Farbe), Logo enthält.&#10;&#10;KI-generierte Inhalte können fehlerhaft sein.">
            <a:extLst>
              <a:ext uri="{FF2B5EF4-FFF2-40B4-BE49-F238E27FC236}">
                <a16:creationId xmlns:a16="http://schemas.microsoft.com/office/drawing/2014/main" id="{E8528457-C13C-4BF1-8385-D3A396521995}"/>
              </a:ext>
            </a:extLst>
          </p:cNvPr>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8710398" y="-21266"/>
            <a:ext cx="2610580" cy="547687"/>
          </a:xfrm>
          <a:prstGeom prst="rect">
            <a:avLst/>
          </a:prstGeom>
        </p:spPr>
      </p:pic>
      <p:pic>
        <p:nvPicPr>
          <p:cNvPr id="7" name="Grafik 6" descr="Ein Bild, das Text, Schrift, Symbol, Logo enthält.&#10;&#10;KI-generierte Inhalte können fehlerhaft sein.">
            <a:extLst>
              <a:ext uri="{FF2B5EF4-FFF2-40B4-BE49-F238E27FC236}">
                <a16:creationId xmlns:a16="http://schemas.microsoft.com/office/drawing/2014/main" id="{814C7066-DFB0-920F-DE84-D60F6F3679AD}"/>
              </a:ext>
            </a:extLst>
          </p:cNvPr>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8169581" y="-13553"/>
            <a:ext cx="547200" cy="5472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131888" rtl="0" fontAlgn="base">
        <a:spcBef>
          <a:spcPct val="0"/>
        </a:spcBef>
        <a:spcAft>
          <a:spcPct val="0"/>
        </a:spcAft>
        <a:defRPr sz="5400">
          <a:solidFill>
            <a:schemeClr val="tx2"/>
          </a:solidFill>
          <a:latin typeface="+mj-lt"/>
          <a:ea typeface="+mj-ea"/>
          <a:cs typeface="+mj-cs"/>
        </a:defRPr>
      </a:lvl1pPr>
      <a:lvl2pPr algn="ctr" defTabSz="1131888" rtl="0" fontAlgn="base">
        <a:spcBef>
          <a:spcPct val="0"/>
        </a:spcBef>
        <a:spcAft>
          <a:spcPct val="0"/>
        </a:spcAft>
        <a:defRPr sz="5400">
          <a:solidFill>
            <a:schemeClr val="tx2"/>
          </a:solidFill>
          <a:latin typeface="Times New Roman" pitchFamily="18" charset="0"/>
        </a:defRPr>
      </a:lvl2pPr>
      <a:lvl3pPr algn="ctr" defTabSz="1131888" rtl="0" fontAlgn="base">
        <a:spcBef>
          <a:spcPct val="0"/>
        </a:spcBef>
        <a:spcAft>
          <a:spcPct val="0"/>
        </a:spcAft>
        <a:defRPr sz="5400">
          <a:solidFill>
            <a:schemeClr val="tx2"/>
          </a:solidFill>
          <a:latin typeface="Times New Roman" pitchFamily="18" charset="0"/>
        </a:defRPr>
      </a:lvl3pPr>
      <a:lvl4pPr algn="ctr" defTabSz="1131888" rtl="0" fontAlgn="base">
        <a:spcBef>
          <a:spcPct val="0"/>
        </a:spcBef>
        <a:spcAft>
          <a:spcPct val="0"/>
        </a:spcAft>
        <a:defRPr sz="5400">
          <a:solidFill>
            <a:schemeClr val="tx2"/>
          </a:solidFill>
          <a:latin typeface="Times New Roman" pitchFamily="18" charset="0"/>
        </a:defRPr>
      </a:lvl4pPr>
      <a:lvl5pPr algn="ctr" defTabSz="1131888" rtl="0" fontAlgn="base">
        <a:spcBef>
          <a:spcPct val="0"/>
        </a:spcBef>
        <a:spcAft>
          <a:spcPct val="0"/>
        </a:spcAft>
        <a:defRPr sz="5400">
          <a:solidFill>
            <a:schemeClr val="tx2"/>
          </a:solidFill>
          <a:latin typeface="Times New Roman" pitchFamily="18" charset="0"/>
        </a:defRPr>
      </a:lvl5pPr>
      <a:lvl6pPr marL="457200" algn="ctr" defTabSz="1131888" rtl="0" fontAlgn="base">
        <a:spcBef>
          <a:spcPct val="0"/>
        </a:spcBef>
        <a:spcAft>
          <a:spcPct val="0"/>
        </a:spcAft>
        <a:defRPr sz="5400">
          <a:solidFill>
            <a:schemeClr val="tx2"/>
          </a:solidFill>
          <a:latin typeface="Times New Roman" pitchFamily="18" charset="0"/>
        </a:defRPr>
      </a:lvl6pPr>
      <a:lvl7pPr marL="914400" algn="ctr" defTabSz="1131888" rtl="0" fontAlgn="base">
        <a:spcBef>
          <a:spcPct val="0"/>
        </a:spcBef>
        <a:spcAft>
          <a:spcPct val="0"/>
        </a:spcAft>
        <a:defRPr sz="5400">
          <a:solidFill>
            <a:schemeClr val="tx2"/>
          </a:solidFill>
          <a:latin typeface="Times New Roman" pitchFamily="18" charset="0"/>
        </a:defRPr>
      </a:lvl7pPr>
      <a:lvl8pPr marL="1371600" algn="ctr" defTabSz="1131888" rtl="0" fontAlgn="base">
        <a:spcBef>
          <a:spcPct val="0"/>
        </a:spcBef>
        <a:spcAft>
          <a:spcPct val="0"/>
        </a:spcAft>
        <a:defRPr sz="5400">
          <a:solidFill>
            <a:schemeClr val="tx2"/>
          </a:solidFill>
          <a:latin typeface="Times New Roman" pitchFamily="18" charset="0"/>
        </a:defRPr>
      </a:lvl8pPr>
      <a:lvl9pPr marL="1828800" algn="ctr" defTabSz="1131888" rtl="0" fontAlgn="base">
        <a:spcBef>
          <a:spcPct val="0"/>
        </a:spcBef>
        <a:spcAft>
          <a:spcPct val="0"/>
        </a:spcAft>
        <a:defRPr sz="5400">
          <a:solidFill>
            <a:schemeClr val="tx2"/>
          </a:solidFill>
          <a:latin typeface="Times New Roman" pitchFamily="18" charset="0"/>
        </a:defRPr>
      </a:lvl9pPr>
    </p:titleStyle>
    <p:bodyStyle>
      <a:lvl1pPr marL="423863" indent="-423863" algn="l" defTabSz="1131888" rtl="0" fontAlgn="base">
        <a:spcBef>
          <a:spcPct val="20000"/>
        </a:spcBef>
        <a:spcAft>
          <a:spcPct val="0"/>
        </a:spcAft>
        <a:buChar char="•"/>
        <a:defRPr sz="4000">
          <a:solidFill>
            <a:schemeClr val="tx1"/>
          </a:solidFill>
          <a:latin typeface="+mn-lt"/>
          <a:ea typeface="+mn-ea"/>
          <a:cs typeface="+mn-cs"/>
        </a:defRPr>
      </a:lvl1pPr>
      <a:lvl2pPr marL="919163" indent="-354013" algn="l" defTabSz="1131888" rtl="0" fontAlgn="base">
        <a:spcBef>
          <a:spcPct val="20000"/>
        </a:spcBef>
        <a:spcAft>
          <a:spcPct val="0"/>
        </a:spcAft>
        <a:buChar char="–"/>
        <a:defRPr sz="3500">
          <a:solidFill>
            <a:schemeClr val="tx1"/>
          </a:solidFill>
          <a:latin typeface="+mn-lt"/>
        </a:defRPr>
      </a:lvl2pPr>
      <a:lvl3pPr marL="1414463" indent="-282575" algn="l" defTabSz="1131888" rtl="0" fontAlgn="base">
        <a:spcBef>
          <a:spcPct val="20000"/>
        </a:spcBef>
        <a:spcAft>
          <a:spcPct val="0"/>
        </a:spcAft>
        <a:buChar char="•"/>
        <a:defRPr sz="3000">
          <a:solidFill>
            <a:schemeClr val="tx1"/>
          </a:solidFill>
          <a:latin typeface="+mn-lt"/>
        </a:defRPr>
      </a:lvl3pPr>
      <a:lvl4pPr marL="1979613" indent="-282575" algn="l" defTabSz="1131888" rtl="0" fontAlgn="base">
        <a:spcBef>
          <a:spcPct val="20000"/>
        </a:spcBef>
        <a:spcAft>
          <a:spcPct val="0"/>
        </a:spcAft>
        <a:buChar char="–"/>
        <a:defRPr sz="2500">
          <a:solidFill>
            <a:schemeClr val="tx1"/>
          </a:solidFill>
          <a:latin typeface="+mn-lt"/>
        </a:defRPr>
      </a:lvl4pPr>
      <a:lvl5pPr marL="2546350" indent="-282575" algn="l" defTabSz="1131888" rtl="0" fontAlgn="base">
        <a:spcBef>
          <a:spcPct val="20000"/>
        </a:spcBef>
        <a:spcAft>
          <a:spcPct val="0"/>
        </a:spcAft>
        <a:buChar char="»"/>
        <a:defRPr sz="2500">
          <a:solidFill>
            <a:schemeClr val="tx1"/>
          </a:solidFill>
          <a:latin typeface="+mn-lt"/>
        </a:defRPr>
      </a:lvl5pPr>
      <a:lvl6pPr marL="3003550" indent="-282575" algn="l" defTabSz="1131888" rtl="0" fontAlgn="base">
        <a:spcBef>
          <a:spcPct val="20000"/>
        </a:spcBef>
        <a:spcAft>
          <a:spcPct val="0"/>
        </a:spcAft>
        <a:buChar char="»"/>
        <a:defRPr sz="2500">
          <a:solidFill>
            <a:schemeClr val="tx1"/>
          </a:solidFill>
          <a:latin typeface="+mn-lt"/>
        </a:defRPr>
      </a:lvl6pPr>
      <a:lvl7pPr marL="3460750" indent="-282575" algn="l" defTabSz="1131888" rtl="0" fontAlgn="base">
        <a:spcBef>
          <a:spcPct val="20000"/>
        </a:spcBef>
        <a:spcAft>
          <a:spcPct val="0"/>
        </a:spcAft>
        <a:buChar char="»"/>
        <a:defRPr sz="2500">
          <a:solidFill>
            <a:schemeClr val="tx1"/>
          </a:solidFill>
          <a:latin typeface="+mn-lt"/>
        </a:defRPr>
      </a:lvl7pPr>
      <a:lvl8pPr marL="3917950" indent="-282575" algn="l" defTabSz="1131888" rtl="0" fontAlgn="base">
        <a:spcBef>
          <a:spcPct val="20000"/>
        </a:spcBef>
        <a:spcAft>
          <a:spcPct val="0"/>
        </a:spcAft>
        <a:buChar char="»"/>
        <a:defRPr sz="2500">
          <a:solidFill>
            <a:schemeClr val="tx1"/>
          </a:solidFill>
          <a:latin typeface="+mn-lt"/>
        </a:defRPr>
      </a:lvl8pPr>
      <a:lvl9pPr marL="4375150" indent="-282575" algn="l" defTabSz="1131888" rtl="0" fontAlgn="base">
        <a:spcBef>
          <a:spcPct val="20000"/>
        </a:spcBef>
        <a:spcAft>
          <a:spcPct val="0"/>
        </a:spcAft>
        <a:buChar char="»"/>
        <a:defRPr sz="25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673" userDrawn="1">
          <p15:clr>
            <a:srgbClr val="F26B43"/>
          </p15:clr>
        </p15:guide>
        <p15:guide id="2" pos="356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C5E7CA-B351-EF31-1917-F395BEE1C876}"/>
              </a:ext>
            </a:extLst>
          </p:cNvPr>
          <p:cNvSpPr>
            <a:spLocks noGrp="1"/>
          </p:cNvSpPr>
          <p:nvPr>
            <p:ph type="ctrTitle"/>
          </p:nvPr>
        </p:nvSpPr>
        <p:spPr>
          <a:xfrm>
            <a:off x="849313" y="1350954"/>
            <a:ext cx="9617075" cy="1819275"/>
          </a:xfrm>
        </p:spPr>
        <p:txBody>
          <a:bodyPr/>
          <a:lstStyle/>
          <a:p>
            <a:r>
              <a:rPr lang="de-DE" b="1" dirty="0">
                <a:solidFill>
                  <a:schemeClr val="tx1"/>
                </a:solidFill>
              </a:rPr>
              <a:t>Innovationen für nachhaltigen und smarten Pflanzenbau</a:t>
            </a:r>
            <a:endParaRPr lang="en-US" b="1" dirty="0">
              <a:solidFill>
                <a:schemeClr val="tx1"/>
              </a:solidFill>
            </a:endParaRPr>
          </a:p>
        </p:txBody>
      </p:sp>
      <p:pic>
        <p:nvPicPr>
          <p:cNvPr id="5" name="Grafik 4" descr="Ein Bild, das Text, Schrift, Symbol, Logo enthält.&#10;&#10;KI-generierte Inhalte können fehlerhaft sein.">
            <a:extLst>
              <a:ext uri="{FF2B5EF4-FFF2-40B4-BE49-F238E27FC236}">
                <a16:creationId xmlns:a16="http://schemas.microsoft.com/office/drawing/2014/main" id="{805FA734-A8C2-F8A8-349B-5CE2A84838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1430" y="3390351"/>
            <a:ext cx="3652840" cy="3652840"/>
          </a:xfrm>
          <a:prstGeom prst="rect">
            <a:avLst/>
          </a:prstGeom>
        </p:spPr>
      </p:pic>
      <p:pic>
        <p:nvPicPr>
          <p:cNvPr id="7" name="Grafik 6" descr="Ein Bild, das Text, Schrift, Electric Blue (Farbe), Logo enthält.&#10;&#10;KI-generierte Inhalte können fehlerhaft sein.">
            <a:extLst>
              <a:ext uri="{FF2B5EF4-FFF2-40B4-BE49-F238E27FC236}">
                <a16:creationId xmlns:a16="http://schemas.microsoft.com/office/drawing/2014/main" id="{1CA6A570-1C60-A8C4-5D75-844E5A7151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1430" y="6685391"/>
            <a:ext cx="3652841" cy="766348"/>
          </a:xfrm>
          <a:prstGeom prst="rect">
            <a:avLst/>
          </a:prstGeom>
        </p:spPr>
      </p:pic>
    </p:spTree>
    <p:extLst>
      <p:ext uri="{BB962C8B-B14F-4D97-AF65-F5344CB8AC3E}">
        <p14:creationId xmlns:p14="http://schemas.microsoft.com/office/powerpoint/2010/main" val="465396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1538" name="Rectangle 2"/>
          <p:cNvSpPr>
            <a:spLocks noGrp="1" noChangeArrowheads="1"/>
          </p:cNvSpPr>
          <p:nvPr>
            <p:ph type="title"/>
          </p:nvPr>
        </p:nvSpPr>
        <p:spPr bwMode="auto">
          <a:xfrm>
            <a:off x="318254" y="684451"/>
            <a:ext cx="10679192" cy="888305"/>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133650" rIns="89100" bIns="142560" numCol="1" anchor="t" anchorCtr="0" compatLnSpc="1">
            <a:prstTxWarp prst="textNoShape">
              <a:avLst/>
            </a:prstTxWarp>
            <a:spAutoFit/>
          </a:bodyPr>
          <a:lstStyle/>
          <a:p>
            <a:pPr defTabSz="913508"/>
            <a:r>
              <a:rPr lang="de-DE" sz="3960" b="1" dirty="0">
                <a:solidFill>
                  <a:schemeClr val="bg1"/>
                </a:solidFill>
                <a:latin typeface="Arial" charset="0"/>
              </a:rPr>
              <a:t>Technik der Düngung</a:t>
            </a:r>
          </a:p>
        </p:txBody>
      </p:sp>
      <p:sp>
        <p:nvSpPr>
          <p:cNvPr id="961541" name="Rectangle 5"/>
          <p:cNvSpPr>
            <a:spLocks noChangeArrowheads="1"/>
          </p:cNvSpPr>
          <p:nvPr/>
        </p:nvSpPr>
        <p:spPr bwMode="auto">
          <a:xfrm>
            <a:off x="318255" y="3146009"/>
            <a:ext cx="5424235" cy="475397"/>
          </a:xfrm>
          <a:prstGeom prst="rect">
            <a:avLst/>
          </a:prstGeom>
          <a:solidFill>
            <a:srgbClr val="FF310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7300" tIns="45707" rIns="267300" bIns="66825">
            <a:spAutoFit/>
          </a:bodyPr>
          <a:lstStyle/>
          <a:p>
            <a:pPr defTabSz="913508"/>
            <a:r>
              <a:rPr lang="de-DE" sz="2351" b="1" dirty="0">
                <a:solidFill>
                  <a:schemeClr val="bg1"/>
                </a:solidFill>
                <a:cs typeface="Times New Roman" pitchFamily="18" charset="0"/>
              </a:rPr>
              <a:t>1.  Bedeutung und Anforderungen</a:t>
            </a:r>
          </a:p>
        </p:txBody>
      </p:sp>
      <p:sp>
        <p:nvSpPr>
          <p:cNvPr id="961542" name="Rectangle 6"/>
          <p:cNvSpPr>
            <a:spLocks noChangeArrowheads="1"/>
          </p:cNvSpPr>
          <p:nvPr/>
        </p:nvSpPr>
        <p:spPr bwMode="auto">
          <a:xfrm>
            <a:off x="318255" y="3817879"/>
            <a:ext cx="3329110" cy="475397"/>
          </a:xfrm>
          <a:prstGeom prst="rect">
            <a:avLst/>
          </a:prstGeom>
          <a:solidFill>
            <a:srgbClr val="FF310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7300" tIns="45707" rIns="267300" bIns="66825">
            <a:spAutoFit/>
          </a:bodyPr>
          <a:lstStyle/>
          <a:p>
            <a:pPr defTabSz="913508"/>
            <a:r>
              <a:rPr lang="de-DE" sz="2351" b="1" dirty="0">
                <a:solidFill>
                  <a:schemeClr val="bg1"/>
                </a:solidFill>
                <a:cs typeface="Times New Roman" pitchFamily="18" charset="0"/>
              </a:rPr>
              <a:t>2.  Ausbringtechnik</a:t>
            </a:r>
          </a:p>
        </p:txBody>
      </p:sp>
      <p:sp>
        <p:nvSpPr>
          <p:cNvPr id="961543" name="Rectangle 7"/>
          <p:cNvSpPr>
            <a:spLocks noChangeArrowheads="1"/>
          </p:cNvSpPr>
          <p:nvPr/>
        </p:nvSpPr>
        <p:spPr bwMode="auto">
          <a:xfrm>
            <a:off x="318254" y="4499571"/>
            <a:ext cx="2350637" cy="475397"/>
          </a:xfrm>
          <a:prstGeom prst="rect">
            <a:avLst/>
          </a:prstGeom>
          <a:solidFill>
            <a:srgbClr val="FF310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7300" tIns="45707" rIns="267300" bIns="66825">
            <a:spAutoFit/>
          </a:bodyPr>
          <a:lstStyle/>
          <a:p>
            <a:pPr defTabSz="913508"/>
            <a:r>
              <a:rPr lang="de-DE" sz="2351" b="1" dirty="0">
                <a:solidFill>
                  <a:schemeClr val="bg1"/>
                </a:solidFill>
                <a:cs typeface="Times New Roman" pitchFamily="18" charset="0"/>
              </a:rPr>
              <a:t>3.  Verfahren</a:t>
            </a:r>
          </a:p>
        </p:txBody>
      </p:sp>
      <p:sp>
        <p:nvSpPr>
          <p:cNvPr id="961544" name="Rectangle 8"/>
          <p:cNvSpPr>
            <a:spLocks noChangeArrowheads="1"/>
          </p:cNvSpPr>
          <p:nvPr/>
        </p:nvSpPr>
        <p:spPr bwMode="auto">
          <a:xfrm>
            <a:off x="318255" y="5169477"/>
            <a:ext cx="4328165" cy="475397"/>
          </a:xfrm>
          <a:prstGeom prst="rect">
            <a:avLst/>
          </a:prstGeom>
          <a:solidFill>
            <a:srgbClr val="FF310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7300" tIns="45707" rIns="267300" bIns="66825">
            <a:spAutoFit/>
          </a:bodyPr>
          <a:lstStyle/>
          <a:p>
            <a:pPr defTabSz="913508"/>
            <a:r>
              <a:rPr lang="de-DE" sz="2351" b="1" dirty="0">
                <a:solidFill>
                  <a:schemeClr val="bg1"/>
                </a:solidFill>
                <a:cs typeface="Times New Roman" pitchFamily="18" charset="0"/>
              </a:rPr>
              <a:t>4.  Vergleich der Verfahren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6455" name="Rectangle 7"/>
          <p:cNvSpPr>
            <a:spLocks noGrp="1" noChangeArrowheads="1"/>
          </p:cNvSpPr>
          <p:nvPr>
            <p:ph type="title" idx="4294967295"/>
          </p:nvPr>
        </p:nvSpPr>
        <p:spPr bwMode="auto">
          <a:xfrm>
            <a:off x="6317933" y="660877"/>
            <a:ext cx="4679513" cy="575907"/>
          </a:xfrm>
          <a:prstGeom prst="rect">
            <a:avLst/>
          </a:prstGeom>
          <a:solidFill>
            <a:schemeClr val="bg2"/>
          </a:solid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100" tIns="45716" rIns="89100" bIns="71993">
            <a:spAutoFit/>
          </a:bodyPr>
          <a:lstStyle/>
          <a:p>
            <a:pPr defTabSz="913508"/>
            <a:r>
              <a:rPr lang="de-DE" sz="2970" b="1">
                <a:solidFill>
                  <a:schemeClr val="bg1"/>
                </a:solidFill>
                <a:latin typeface="Arial" charset="0"/>
              </a:rPr>
              <a:t>Wachstumsfaktoren</a:t>
            </a:r>
          </a:p>
        </p:txBody>
      </p:sp>
      <p:pic>
        <p:nvPicPr>
          <p:cNvPr id="1256456" name="Picture 8" descr="Die Wachstumsfakto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195" y="794"/>
            <a:ext cx="5209937" cy="848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feld 1"/>
          <p:cNvSpPr txBox="1"/>
          <p:nvPr/>
        </p:nvSpPr>
        <p:spPr>
          <a:xfrm>
            <a:off x="6464095" y="1896173"/>
            <a:ext cx="4575968" cy="3139321"/>
          </a:xfrm>
          <a:prstGeom prst="rect">
            <a:avLst/>
          </a:prstGeom>
          <a:noFill/>
        </p:spPr>
        <p:txBody>
          <a:bodyPr wrap="square" rtlCol="0">
            <a:spAutoFit/>
          </a:bodyPr>
          <a:lstStyle/>
          <a:p>
            <a:r>
              <a:rPr lang="de-DE" sz="2475" dirty="0"/>
              <a:t>Außer den natürlichen Wachstumsfaktoren wie Licht, Wärme, Wasser und Luft benötigt die Pflanze auch Nähstoffe die für eine ausgeglichene Versorgung des Bodens diesem zugeführt werden müssen.</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7474" name="Rectangle 2"/>
          <p:cNvSpPr>
            <a:spLocks noGrp="1" noChangeArrowheads="1"/>
          </p:cNvSpPr>
          <p:nvPr>
            <p:ph type="title"/>
          </p:nvPr>
        </p:nvSpPr>
        <p:spPr bwMode="auto">
          <a:xfrm>
            <a:off x="328077" y="802323"/>
            <a:ext cx="10677227" cy="630027"/>
          </a:xfrm>
          <a:solidFill>
            <a:srgbClr val="FF3101"/>
          </a:solidFill>
          <a:ln/>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66825" rIns="267300" bIns="66825" numCol="1" anchor="t" anchorCtr="0" compatLnSpc="1">
            <a:prstTxWarp prst="textNoShape">
              <a:avLst/>
            </a:prstTxWarp>
            <a:spAutoFit/>
          </a:bodyPr>
          <a:lstStyle/>
          <a:p>
            <a:pPr algn="l" defTabSz="913508"/>
            <a:r>
              <a:rPr lang="de-DE" sz="3217" b="1">
                <a:solidFill>
                  <a:schemeClr val="bg1"/>
                </a:solidFill>
                <a:latin typeface="Arial" charset="0"/>
              </a:rPr>
              <a:t>Mineraldünger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359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865" y="1405434"/>
            <a:ext cx="9048631" cy="603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358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Düngung vielfach gleichbedeutend mit Mineraldüngung</a:t>
            </a:r>
          </a:p>
        </p:txBody>
      </p:sp>
      <p:sp>
        <p:nvSpPr>
          <p:cNvPr id="963589" name="AutoShape 5"/>
          <p:cNvSpPr>
            <a:spLocks noChangeArrowheads="1"/>
          </p:cNvSpPr>
          <p:nvPr/>
        </p:nvSpPr>
        <p:spPr bwMode="auto">
          <a:xfrm>
            <a:off x="10089832" y="2059622"/>
            <a:ext cx="597218" cy="502920"/>
          </a:xfrm>
          <a:prstGeom prst="star5">
            <a:avLst/>
          </a:prstGeom>
          <a:solidFill>
            <a:srgbClr val="F5F5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sp>
        <p:nvSpPr>
          <p:cNvPr id="963590" name="Text Box 6"/>
          <p:cNvSpPr txBox="1">
            <a:spLocks noChangeArrowheads="1"/>
          </p:cNvSpPr>
          <p:nvPr/>
        </p:nvSpPr>
        <p:spPr bwMode="auto">
          <a:xfrm>
            <a:off x="7427893" y="1823879"/>
            <a:ext cx="3526333" cy="173015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de-DE" sz="3217" b="1">
                <a:solidFill>
                  <a:schemeClr val="accent2"/>
                </a:solidFill>
              </a:rPr>
              <a:t>Mineraldünger</a:t>
            </a:r>
          </a:p>
          <a:p>
            <a:pPr algn="ctr"/>
            <a:endParaRPr lang="de-DE" sz="1238"/>
          </a:p>
          <a:p>
            <a:pPr algn="ctr"/>
            <a:r>
              <a:rPr lang="de-DE" sz="2475" b="1" i="1">
                <a:solidFill>
                  <a:srgbClr val="FF3300"/>
                </a:solidFill>
              </a:rPr>
              <a:t>nicht</a:t>
            </a:r>
          </a:p>
          <a:p>
            <a:pPr algn="ctr"/>
            <a:endParaRPr lang="de-DE" sz="1238" b="1"/>
          </a:p>
          <a:p>
            <a:pPr algn="ctr"/>
            <a:r>
              <a:rPr lang="de-DE" sz="2475" b="1" i="1">
                <a:solidFill>
                  <a:srgbClr val="FF3300"/>
                </a:solidFill>
              </a:rPr>
              <a:t>Kunstdünger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63590"/>
                                        </p:tgtEl>
                                        <p:attrNameLst>
                                          <p:attrName>style.visibility</p:attrName>
                                        </p:attrNameLst>
                                      </p:cBhvr>
                                      <p:to>
                                        <p:strVal val="visible"/>
                                      </p:to>
                                    </p:set>
                                    <p:anim calcmode="lin" valueType="num">
                                      <p:cBhvr additive="base">
                                        <p:cTn id="7" dur="500" fill="hold"/>
                                        <p:tgtEl>
                                          <p:spTgt spid="963590"/>
                                        </p:tgtEl>
                                        <p:attrNameLst>
                                          <p:attrName>ppt_x</p:attrName>
                                        </p:attrNameLst>
                                      </p:cBhvr>
                                      <p:tavLst>
                                        <p:tav tm="0">
                                          <p:val>
                                            <p:strVal val="1+#ppt_w/2"/>
                                          </p:val>
                                        </p:tav>
                                        <p:tav tm="100000">
                                          <p:val>
                                            <p:strVal val="#ppt_x"/>
                                          </p:val>
                                        </p:tav>
                                      </p:tavLst>
                                    </p:anim>
                                    <p:anim calcmode="lin" valueType="num">
                                      <p:cBhvr additive="base">
                                        <p:cTn id="8" dur="500" fill="hold"/>
                                        <p:tgtEl>
                                          <p:spTgt spid="9635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3590"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62" name="Rectangle 2"/>
          <p:cNvSpPr>
            <a:spLocks noGrp="1" noChangeArrowheads="1"/>
          </p:cNvSpPr>
          <p:nvPr>
            <p:ph type="title"/>
          </p:nvPr>
        </p:nvSpPr>
        <p:spPr bwMode="auto">
          <a:xfrm>
            <a:off x="318254" y="684450"/>
            <a:ext cx="10679192" cy="91875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Handelsdüngerverbrauch in Deutschland </a:t>
            </a:r>
            <a:br>
              <a:rPr lang="de-DE" sz="2228" b="1">
                <a:solidFill>
                  <a:schemeClr val="bg1"/>
                </a:solidFill>
                <a:latin typeface="Arial" charset="0"/>
              </a:rPr>
            </a:br>
            <a:r>
              <a:rPr lang="de-DE" sz="2228" b="1">
                <a:solidFill>
                  <a:schemeClr val="bg1"/>
                </a:solidFill>
                <a:latin typeface="Arial" charset="0"/>
              </a:rPr>
              <a:t> </a:t>
            </a:r>
            <a:r>
              <a:rPr lang="de-DE" sz="1980">
                <a:solidFill>
                  <a:schemeClr val="bg1"/>
                </a:solidFill>
                <a:latin typeface="Arial" charset="0"/>
              </a:rPr>
              <a:t>(alte Bundesländer bis 92/93, Gesamt-Deutschland ab 93/ 94)</a:t>
            </a:r>
          </a:p>
        </p:txBody>
      </p:sp>
      <p:graphicFrame>
        <p:nvGraphicFramePr>
          <p:cNvPr id="2" name="Object 8"/>
          <p:cNvGraphicFramePr>
            <a:graphicFrameLocks noChangeAspect="1"/>
          </p:cNvGraphicFramePr>
          <p:nvPr/>
        </p:nvGraphicFramePr>
        <p:xfrm>
          <a:off x="-224670" y="758987"/>
          <a:ext cx="11714825" cy="6811850"/>
        </p:xfrm>
        <a:graphic>
          <a:graphicData uri="http://schemas.openxmlformats.org/drawingml/2006/chart">
            <c:chart xmlns:c="http://schemas.openxmlformats.org/drawingml/2006/chart" xmlns:r="http://schemas.openxmlformats.org/officeDocument/2006/relationships" r:id="rId3"/>
          </a:graphicData>
        </a:graphic>
      </p:graphicFrame>
      <p:sp>
        <p:nvSpPr>
          <p:cNvPr id="1064967" name="Text Box 7"/>
          <p:cNvSpPr txBox="1">
            <a:spLocks noChangeArrowheads="1"/>
          </p:cNvSpPr>
          <p:nvPr/>
        </p:nvSpPr>
        <p:spPr bwMode="auto">
          <a:xfrm>
            <a:off x="1198365" y="6550541"/>
            <a:ext cx="2289409" cy="320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1485"/>
              <a:t>Stat. Jahrbuch ELF 2004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62"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dirty="0">
                <a:solidFill>
                  <a:schemeClr val="bg1"/>
                </a:solidFill>
                <a:latin typeface="Arial" charset="0"/>
              </a:rPr>
              <a:t>Verbrauch von Düngemitteln in der Landwirtschaft</a:t>
            </a:r>
            <a:endParaRPr lang="de-DE" sz="1980" dirty="0">
              <a:solidFill>
                <a:schemeClr val="bg1"/>
              </a:solidFill>
              <a:latin typeface="Arial" charset="0"/>
            </a:endParaRPr>
          </a:p>
        </p:txBody>
      </p:sp>
      <p:sp>
        <p:nvSpPr>
          <p:cNvPr id="1064967" name="Text Box 7"/>
          <p:cNvSpPr txBox="1">
            <a:spLocks noChangeArrowheads="1"/>
          </p:cNvSpPr>
          <p:nvPr/>
        </p:nvSpPr>
        <p:spPr bwMode="auto">
          <a:xfrm>
            <a:off x="1198365" y="6550541"/>
            <a:ext cx="2289409" cy="320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1485"/>
              <a:t>Stat. Jahrbuch ELF 2004</a:t>
            </a:r>
          </a:p>
        </p:txBody>
      </p:sp>
      <p:pic>
        <p:nvPicPr>
          <p:cNvPr id="4" name="Grafik 3"/>
          <p:cNvPicPr>
            <a:picLocks noChangeAspect="1"/>
          </p:cNvPicPr>
          <p:nvPr/>
        </p:nvPicPr>
        <p:blipFill>
          <a:blip r:embed="rId3"/>
          <a:stretch>
            <a:fillRect/>
          </a:stretch>
        </p:blipFill>
        <p:spPr>
          <a:xfrm>
            <a:off x="891784" y="1398938"/>
            <a:ext cx="9532133" cy="6115992"/>
          </a:xfrm>
          <a:prstGeom prst="rect">
            <a:avLst/>
          </a:prstGeom>
        </p:spPr>
      </p:pic>
      <p:sp>
        <p:nvSpPr>
          <p:cNvPr id="5" name="Rechteck 4"/>
          <p:cNvSpPr/>
          <p:nvPr/>
        </p:nvSpPr>
        <p:spPr>
          <a:xfrm>
            <a:off x="3447341" y="7381625"/>
            <a:ext cx="7868359" cy="244682"/>
          </a:xfrm>
          <a:prstGeom prst="rect">
            <a:avLst/>
          </a:prstGeom>
        </p:spPr>
        <p:txBody>
          <a:bodyPr wrap="square">
            <a:spAutoFit/>
          </a:bodyPr>
          <a:lstStyle/>
          <a:p>
            <a:r>
              <a:rPr lang="de-DE" sz="990" dirty="0"/>
              <a:t>ttps://de.statista.com/statistik/daten/studie/161842/umfrage/verbrauch-ausgewaehlter-duenger-in-der-landwirtschaft-in-deutschland/</a:t>
            </a:r>
          </a:p>
        </p:txBody>
      </p:sp>
    </p:spTree>
    <p:extLst>
      <p:ext uri="{BB962C8B-B14F-4D97-AF65-F5344CB8AC3E}">
        <p14:creationId xmlns:p14="http://schemas.microsoft.com/office/powerpoint/2010/main" val="3878226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64962"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dirty="0">
                <a:solidFill>
                  <a:schemeClr val="bg1"/>
                </a:solidFill>
                <a:latin typeface="Arial" charset="0"/>
              </a:rPr>
              <a:t>Handelsdüngerverbrauch in Deutschland </a:t>
            </a:r>
            <a:endParaRPr lang="de-DE" sz="1980" dirty="0">
              <a:solidFill>
                <a:schemeClr val="bg1"/>
              </a:solidFill>
              <a:latin typeface="Arial"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44" y="1304119"/>
            <a:ext cx="8819174" cy="6299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0205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986" name="Rectangle 2"/>
          <p:cNvSpPr>
            <a:spLocks noGrp="1" noChangeArrowheads="1"/>
          </p:cNvSpPr>
          <p:nvPr>
            <p:ph type="title"/>
          </p:nvPr>
        </p:nvSpPr>
        <p:spPr bwMode="auto">
          <a:xfrm>
            <a:off x="5630347" y="684450"/>
            <a:ext cx="5367099" cy="1490003"/>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Auswirkung der Verteilgenauigkeit von Düngemitteln auf den Ertrag</a:t>
            </a:r>
          </a:p>
        </p:txBody>
      </p:sp>
      <p:sp>
        <p:nvSpPr>
          <p:cNvPr id="1065987" name="Text Box 3"/>
          <p:cNvSpPr txBox="1">
            <a:spLocks noChangeArrowheads="1"/>
          </p:cNvSpPr>
          <p:nvPr/>
        </p:nvSpPr>
        <p:spPr bwMode="auto">
          <a:xfrm>
            <a:off x="1891845" y="3709828"/>
            <a:ext cx="2265346"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01000274.png</a:t>
            </a:r>
          </a:p>
        </p:txBody>
      </p:sp>
      <p:pic>
        <p:nvPicPr>
          <p:cNvPr id="1065988" name="Picture 4" descr="01000274"/>
          <p:cNvPicPr>
            <a:picLocks noChangeAspect="1" noChangeArrowheads="1"/>
          </p:cNvPicPr>
          <p:nvPr/>
        </p:nvPicPr>
        <p:blipFill>
          <a:blip r:embed="rId2">
            <a:extLst>
              <a:ext uri="{28A0092B-C50C-407E-A947-70E740481C1C}">
                <a14:useLocalDpi xmlns:a14="http://schemas.microsoft.com/office/drawing/2010/main" val="0"/>
              </a:ext>
            </a:extLst>
          </a:blip>
          <a:srcRect l="1857" t="19501" r="8914" b="751"/>
          <a:stretch>
            <a:fillRect/>
          </a:stretch>
        </p:blipFill>
        <p:spPr bwMode="auto">
          <a:xfrm>
            <a:off x="351652" y="674628"/>
            <a:ext cx="5143143" cy="6828711"/>
          </a:xfrm>
          <a:prstGeom prst="rect">
            <a:avLst/>
          </a:prstGeom>
          <a:noFill/>
          <a:extLst>
            <a:ext uri="{909E8E84-426E-40DD-AFC4-6F175D3DCCD1}">
              <a14:hiddenFill xmlns:a14="http://schemas.microsoft.com/office/drawing/2010/main">
                <a:solidFill>
                  <a:srgbClr val="FFFFFF"/>
                </a:solidFill>
              </a14:hiddenFill>
            </a:ext>
          </a:extLst>
        </p:spPr>
      </p:pic>
      <p:sp>
        <p:nvSpPr>
          <p:cNvPr id="1065991" name="Text Box 7"/>
          <p:cNvSpPr txBox="1">
            <a:spLocks noChangeArrowheads="1"/>
          </p:cNvSpPr>
          <p:nvPr/>
        </p:nvSpPr>
        <p:spPr bwMode="auto">
          <a:xfrm>
            <a:off x="5791439" y="2672556"/>
            <a:ext cx="5253157" cy="3135392"/>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de-DE" sz="2475"/>
              <a:t>Bei Düngung im Ertragsoptimum führt eine Überdüngung zu einer Ertragsdepression</a:t>
            </a:r>
          </a:p>
          <a:p>
            <a:endParaRPr lang="de-DE" sz="1238"/>
          </a:p>
          <a:p>
            <a:r>
              <a:rPr lang="de-DE" sz="2228"/>
              <a:t>oder</a:t>
            </a:r>
          </a:p>
          <a:p>
            <a:endParaRPr lang="de-DE" sz="1238"/>
          </a:p>
          <a:p>
            <a:r>
              <a:rPr lang="de-DE" sz="2475"/>
              <a:t>je näher wir dem Ertragsoptimum kommen, umso exakter muss die Düngung sein!</a:t>
            </a:r>
          </a:p>
        </p:txBody>
      </p:sp>
      <p:grpSp>
        <p:nvGrpSpPr>
          <p:cNvPr id="1065994" name="Group 10"/>
          <p:cNvGrpSpPr>
            <a:grpSpLocks/>
          </p:cNvGrpSpPr>
          <p:nvPr/>
        </p:nvGrpSpPr>
        <p:grpSpPr bwMode="auto">
          <a:xfrm>
            <a:off x="2622650" y="2480032"/>
            <a:ext cx="322183" cy="4394657"/>
            <a:chOff x="1335" y="1262"/>
            <a:chExt cx="164" cy="2237"/>
          </a:xfrm>
        </p:grpSpPr>
        <p:sp>
          <p:nvSpPr>
            <p:cNvPr id="1065990" name="Line 6"/>
            <p:cNvSpPr>
              <a:spLocks noChangeShapeType="1"/>
            </p:cNvSpPr>
            <p:nvPr/>
          </p:nvSpPr>
          <p:spPr bwMode="auto">
            <a:xfrm>
              <a:off x="1335" y="1405"/>
              <a:ext cx="0" cy="2094"/>
            </a:xfrm>
            <a:prstGeom prst="line">
              <a:avLst/>
            </a:prstGeom>
            <a:noFill/>
            <a:ln w="38100">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sp>
          <p:nvSpPr>
            <p:cNvPr id="1065992" name="Line 8"/>
            <p:cNvSpPr>
              <a:spLocks noChangeShapeType="1"/>
            </p:cNvSpPr>
            <p:nvPr/>
          </p:nvSpPr>
          <p:spPr bwMode="auto">
            <a:xfrm flipH="1" flipV="1">
              <a:off x="1498" y="1262"/>
              <a:ext cx="1" cy="365"/>
            </a:xfrm>
            <a:prstGeom prst="line">
              <a:avLst/>
            </a:prstGeom>
            <a:noFill/>
            <a:ln w="28575">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grpSp>
      <p:grpSp>
        <p:nvGrpSpPr>
          <p:cNvPr id="1065995" name="Group 11"/>
          <p:cNvGrpSpPr>
            <a:grpSpLocks/>
          </p:cNvGrpSpPr>
          <p:nvPr/>
        </p:nvGrpSpPr>
        <p:grpSpPr bwMode="auto">
          <a:xfrm>
            <a:off x="4166771" y="1652965"/>
            <a:ext cx="620792" cy="5137249"/>
            <a:chOff x="2121" y="841"/>
            <a:chExt cx="316" cy="2615"/>
          </a:xfrm>
        </p:grpSpPr>
        <p:sp>
          <p:nvSpPr>
            <p:cNvPr id="1065989" name="Line 5"/>
            <p:cNvSpPr>
              <a:spLocks noChangeShapeType="1"/>
            </p:cNvSpPr>
            <p:nvPr/>
          </p:nvSpPr>
          <p:spPr bwMode="auto">
            <a:xfrm>
              <a:off x="2121" y="841"/>
              <a:ext cx="0" cy="261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sp>
          <p:nvSpPr>
            <p:cNvPr id="1065993" name="Line 9"/>
            <p:cNvSpPr>
              <a:spLocks noChangeShapeType="1"/>
            </p:cNvSpPr>
            <p:nvPr/>
          </p:nvSpPr>
          <p:spPr bwMode="auto">
            <a:xfrm flipH="1" flipV="1">
              <a:off x="2436" y="947"/>
              <a:ext cx="1" cy="365"/>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659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06599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1065991"/>
                                        </p:tgtEl>
                                        <p:attrNameLst>
                                          <p:attrName>style.visibility</p:attrName>
                                        </p:attrNameLst>
                                      </p:cBhvr>
                                      <p:to>
                                        <p:strVal val="visible"/>
                                      </p:to>
                                    </p:set>
                                    <p:anim calcmode="lin" valueType="num">
                                      <p:cBhvr additive="base">
                                        <p:cTn id="15" dur="500" fill="hold"/>
                                        <p:tgtEl>
                                          <p:spTgt spid="1065991"/>
                                        </p:tgtEl>
                                        <p:attrNameLst>
                                          <p:attrName>ppt_x</p:attrName>
                                        </p:attrNameLst>
                                      </p:cBhvr>
                                      <p:tavLst>
                                        <p:tav tm="0">
                                          <p:val>
                                            <p:strVal val="1+#ppt_w/2"/>
                                          </p:val>
                                        </p:tav>
                                        <p:tav tm="100000">
                                          <p:val>
                                            <p:strVal val="#ppt_x"/>
                                          </p:val>
                                        </p:tav>
                                      </p:tavLst>
                                    </p:anim>
                                    <p:anim calcmode="lin" valueType="num">
                                      <p:cBhvr additive="base">
                                        <p:cTn id="16" dur="500" fill="hold"/>
                                        <p:tgtEl>
                                          <p:spTgt spid="10659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991"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213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Schema zur Ermittlung des N- Düngerbedarfs: Menge, Zeit</a:t>
            </a:r>
          </a:p>
        </p:txBody>
      </p:sp>
      <p:sp>
        <p:nvSpPr>
          <p:cNvPr id="1072131" name="Text Box 3"/>
          <p:cNvSpPr txBox="1">
            <a:spLocks noChangeArrowheads="1"/>
          </p:cNvSpPr>
          <p:nvPr/>
        </p:nvSpPr>
        <p:spPr bwMode="auto">
          <a:xfrm>
            <a:off x="5302271" y="3568382"/>
            <a:ext cx="2265346"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01000278.png</a:t>
            </a:r>
          </a:p>
        </p:txBody>
      </p:sp>
      <p:pic>
        <p:nvPicPr>
          <p:cNvPr id="1072132" name="Picture 4" descr="01000278"/>
          <p:cNvPicPr>
            <a:picLocks noChangeAspect="1" noChangeArrowheads="1"/>
          </p:cNvPicPr>
          <p:nvPr/>
        </p:nvPicPr>
        <p:blipFill>
          <a:blip r:embed="rId2">
            <a:extLst>
              <a:ext uri="{28A0092B-C50C-407E-A947-70E740481C1C}">
                <a14:useLocalDpi xmlns:a14="http://schemas.microsoft.com/office/drawing/2010/main" val="0"/>
              </a:ext>
            </a:extLst>
          </a:blip>
          <a:srcRect l="7526" t="4317" r="3177" b="11937"/>
          <a:stretch>
            <a:fillRect/>
          </a:stretch>
        </p:blipFill>
        <p:spPr bwMode="auto">
          <a:xfrm>
            <a:off x="620793" y="1313101"/>
            <a:ext cx="10072152" cy="62197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546" name="Rectangle 2"/>
          <p:cNvSpPr>
            <a:spLocks noGrp="1" noChangeArrowheads="1"/>
          </p:cNvSpPr>
          <p:nvPr>
            <p:ph type="title"/>
          </p:nvPr>
        </p:nvSpPr>
        <p:spPr bwMode="auto">
          <a:xfrm>
            <a:off x="318254" y="684450"/>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Aufgabe von Ausbringtechnik für Mineraldünger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8498" name="Rectangle 2"/>
          <p:cNvSpPr>
            <a:spLocks noGrp="1" noChangeArrowheads="1"/>
          </p:cNvSpPr>
          <p:nvPr>
            <p:ph type="ctrTitle"/>
          </p:nvPr>
        </p:nvSpPr>
        <p:spPr bwMode="auto">
          <a:xfrm>
            <a:off x="373261" y="660877"/>
            <a:ext cx="10626150" cy="575907"/>
          </a:xfrm>
          <a:solidFill>
            <a:schemeClr val="bg2"/>
          </a:solid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Aufgabe von Mineraldüngerstreuern</a:t>
            </a:r>
          </a:p>
        </p:txBody>
      </p:sp>
      <p:pic>
        <p:nvPicPr>
          <p:cNvPr id="1258500" name="Picture 4" descr="ZA_M_ultra_gross"/>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00413" y="4244182"/>
            <a:ext cx="4714875" cy="3540085"/>
          </a:xfrm>
          <a:prstGeom prst="rect">
            <a:avLst/>
          </a:prstGeom>
          <a:noFill/>
          <a:extLst>
            <a:ext uri="{909E8E84-426E-40DD-AFC4-6F175D3DCCD1}">
              <a14:hiddenFill xmlns:a14="http://schemas.microsoft.com/office/drawing/2010/main">
                <a:solidFill>
                  <a:srgbClr val="FFFFFF"/>
                </a:solidFill>
              </a14:hiddenFill>
            </a:ext>
          </a:extLst>
        </p:spPr>
      </p:pic>
      <p:sp>
        <p:nvSpPr>
          <p:cNvPr id="1258508" name="Text Box 12"/>
          <p:cNvSpPr txBox="1">
            <a:spLocks noChangeArrowheads="1"/>
          </p:cNvSpPr>
          <p:nvPr/>
        </p:nvSpPr>
        <p:spPr bwMode="auto">
          <a:xfrm>
            <a:off x="479346" y="1833702"/>
            <a:ext cx="10357009" cy="2834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de-DE" sz="3960"/>
              <a:t>„Mineraldüngerstreuer haben die Aufgabe, die Düngernährstoffe möglichst gleichmäßig auf dem Feld zu verteilen.“</a:t>
            </a:r>
          </a:p>
          <a:p>
            <a:pPr>
              <a:spcBef>
                <a:spcPct val="50000"/>
              </a:spcBef>
            </a:pPr>
            <a:endParaRPr lang="de-DE" sz="396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22" name="Rectangle 2"/>
          <p:cNvSpPr>
            <a:spLocks noGrp="1" noChangeArrowheads="1"/>
          </p:cNvSpPr>
          <p:nvPr>
            <p:ph type="ctrTitle"/>
          </p:nvPr>
        </p:nvSpPr>
        <p:spPr bwMode="auto">
          <a:xfrm>
            <a:off x="326112" y="643196"/>
            <a:ext cx="10626150" cy="575907"/>
          </a:xfrm>
          <a:solidFill>
            <a:schemeClr val="bg2"/>
          </a:solid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Funktionsprinzip Mineraldüngerstreuer</a:t>
            </a:r>
          </a:p>
        </p:txBody>
      </p:sp>
      <p:sp>
        <p:nvSpPr>
          <p:cNvPr id="1259523" name="Rectangle 3"/>
          <p:cNvSpPr>
            <a:spLocks noChangeArrowheads="1"/>
          </p:cNvSpPr>
          <p:nvPr/>
        </p:nvSpPr>
        <p:spPr bwMode="auto">
          <a:xfrm>
            <a:off x="1414463" y="2546826"/>
            <a:ext cx="8486775" cy="28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spcBef>
                <a:spcPct val="20000"/>
              </a:spcBef>
              <a:buFontTx/>
              <a:buChar char="•"/>
            </a:pPr>
            <a:endParaRPr lang="de-DE" sz="3465">
              <a:solidFill>
                <a:srgbClr val="003300"/>
              </a:solidFill>
              <a:latin typeface="Times New Roman" pitchFamily="18" charset="0"/>
            </a:endParaRPr>
          </a:p>
        </p:txBody>
      </p:sp>
      <p:sp>
        <p:nvSpPr>
          <p:cNvPr id="1259531" name="Text Box 11"/>
          <p:cNvSpPr txBox="1">
            <a:spLocks noChangeArrowheads="1"/>
          </p:cNvSpPr>
          <p:nvPr/>
        </p:nvSpPr>
        <p:spPr bwMode="auto">
          <a:xfrm>
            <a:off x="612934" y="1456512"/>
            <a:ext cx="10089833" cy="12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lnSpc>
                <a:spcPct val="130000"/>
              </a:lnSpc>
              <a:spcBef>
                <a:spcPct val="50000"/>
              </a:spcBef>
            </a:pPr>
            <a:r>
              <a:rPr lang="de-DE" sz="2970" b="1"/>
              <a:t>Ein Düngerstreuer beinhaltet dabei immer </a:t>
            </a:r>
            <a:br>
              <a:rPr lang="de-DE" sz="2970" b="1"/>
            </a:br>
            <a:r>
              <a:rPr lang="de-DE" sz="2970" b="1"/>
              <a:t>2 getrennte Funktionen:</a:t>
            </a:r>
            <a:endParaRPr lang="de-DE" sz="2970" b="1">
              <a:solidFill>
                <a:srgbClr val="FF3300"/>
              </a:solidFill>
            </a:endParaRPr>
          </a:p>
        </p:txBody>
      </p:sp>
      <p:sp>
        <p:nvSpPr>
          <p:cNvPr id="1259532" name="Text Box 12"/>
          <p:cNvSpPr txBox="1">
            <a:spLocks noChangeArrowheads="1"/>
          </p:cNvSpPr>
          <p:nvPr/>
        </p:nvSpPr>
        <p:spPr bwMode="auto">
          <a:xfrm>
            <a:off x="777955" y="4825683"/>
            <a:ext cx="9759791" cy="1812932"/>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lnSpc>
                <a:spcPct val="130000"/>
              </a:lnSpc>
              <a:spcBef>
                <a:spcPct val="50000"/>
              </a:spcBef>
            </a:pPr>
            <a:r>
              <a:rPr lang="de-DE" sz="2970" b="1"/>
              <a:t>Nur wenn beide Funktionen einzeln und zusammen gut arbeiten und harmonieren ergibt sich eine gute Düngerverteilung auf dem Feld !</a:t>
            </a:r>
          </a:p>
        </p:txBody>
      </p:sp>
      <p:sp>
        <p:nvSpPr>
          <p:cNvPr id="1259533" name="Text Box 13"/>
          <p:cNvSpPr txBox="1">
            <a:spLocks noChangeArrowheads="1"/>
          </p:cNvSpPr>
          <p:nvPr/>
        </p:nvSpPr>
        <p:spPr bwMode="auto">
          <a:xfrm>
            <a:off x="2249390" y="3248164"/>
            <a:ext cx="6816923" cy="701731"/>
          </a:xfrm>
          <a:prstGeom prst="rect">
            <a:avLst/>
          </a:prstGeom>
          <a:solidFill>
            <a:schemeClr val="bg1"/>
          </a:solidFill>
          <a:ln w="9525">
            <a:solidFill>
              <a:schemeClr val="tx1"/>
            </a:solidFill>
            <a:miter lim="800000"/>
            <a:headEnd/>
            <a:tailEnd/>
          </a:ln>
          <a:effectLst>
            <a:outerShdw dist="107763" dir="2700000" algn="ctr" rotWithShape="0">
              <a:schemeClr val="bg2"/>
            </a:outerShdw>
          </a:effectLst>
        </p:spPr>
        <p:txBody>
          <a:bodyPr>
            <a:spAutoFit/>
          </a:bodyPr>
          <a:lstStyle/>
          <a:p>
            <a:pPr algn="ctr" eaLnBrk="0" hangingPunct="0">
              <a:spcBef>
                <a:spcPct val="50000"/>
              </a:spcBef>
            </a:pPr>
            <a:r>
              <a:rPr lang="de-DE" sz="3960" b="1"/>
              <a:t>Dosieren und Verteilen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4418"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Schematischer Aufbau und Ausbringmenge</a:t>
            </a:r>
          </a:p>
        </p:txBody>
      </p:sp>
      <p:sp>
        <p:nvSpPr>
          <p:cNvPr id="1084419" name="Text Box 3"/>
          <p:cNvSpPr txBox="1">
            <a:spLocks noChangeArrowheads="1"/>
          </p:cNvSpPr>
          <p:nvPr/>
        </p:nvSpPr>
        <p:spPr bwMode="auto">
          <a:xfrm>
            <a:off x="1938993" y="3835558"/>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982094.png</a:t>
            </a:r>
          </a:p>
        </p:txBody>
      </p:sp>
      <p:grpSp>
        <p:nvGrpSpPr>
          <p:cNvPr id="1084426" name="Group 10"/>
          <p:cNvGrpSpPr>
            <a:grpSpLocks/>
          </p:cNvGrpSpPr>
          <p:nvPr/>
        </p:nvGrpSpPr>
        <p:grpSpPr bwMode="auto">
          <a:xfrm>
            <a:off x="772062" y="1352391"/>
            <a:ext cx="9773542" cy="6129338"/>
            <a:chOff x="393" y="688"/>
            <a:chExt cx="4975" cy="3120"/>
          </a:xfrm>
        </p:grpSpPr>
        <p:grpSp>
          <p:nvGrpSpPr>
            <p:cNvPr id="1084422" name="Group 6"/>
            <p:cNvGrpSpPr>
              <a:grpSpLocks noChangeAspect="1"/>
            </p:cNvGrpSpPr>
            <p:nvPr/>
          </p:nvGrpSpPr>
          <p:grpSpPr bwMode="auto">
            <a:xfrm>
              <a:off x="393" y="688"/>
              <a:ext cx="4975" cy="3120"/>
              <a:chOff x="529" y="859"/>
              <a:chExt cx="4703" cy="2949"/>
            </a:xfrm>
          </p:grpSpPr>
          <p:pic>
            <p:nvPicPr>
              <p:cNvPr id="1084420" name="Picture 4" descr="982094"/>
              <p:cNvPicPr>
                <a:picLocks noChangeAspect="1" noChangeArrowheads="1"/>
              </p:cNvPicPr>
              <p:nvPr/>
            </p:nvPicPr>
            <p:blipFill>
              <a:blip r:embed="rId2">
                <a:extLst>
                  <a:ext uri="{28A0092B-C50C-407E-A947-70E740481C1C}">
                    <a14:useLocalDpi xmlns:a14="http://schemas.microsoft.com/office/drawing/2010/main" val="0"/>
                  </a:ext>
                </a:extLst>
              </a:blip>
              <a:srcRect l="3896" t="5257" r="3896" b="53854"/>
              <a:stretch>
                <a:fillRect/>
              </a:stretch>
            </p:blipFill>
            <p:spPr bwMode="auto">
              <a:xfrm>
                <a:off x="529" y="859"/>
                <a:ext cx="4701" cy="2949"/>
              </a:xfrm>
              <a:prstGeom prst="rect">
                <a:avLst/>
              </a:prstGeom>
              <a:noFill/>
              <a:extLst>
                <a:ext uri="{909E8E84-426E-40DD-AFC4-6F175D3DCCD1}">
                  <a14:hiddenFill xmlns:a14="http://schemas.microsoft.com/office/drawing/2010/main">
                    <a:solidFill>
                      <a:srgbClr val="FFFFFF"/>
                    </a:solidFill>
                  </a14:hiddenFill>
                </a:ext>
              </a:extLst>
            </p:spPr>
          </p:pic>
          <p:sp>
            <p:nvSpPr>
              <p:cNvPr id="1084421" name="Rectangle 5"/>
              <p:cNvSpPr>
                <a:spLocks noChangeAspect="1" noChangeArrowheads="1"/>
              </p:cNvSpPr>
              <p:nvPr/>
            </p:nvSpPr>
            <p:spPr bwMode="auto">
              <a:xfrm>
                <a:off x="3304" y="864"/>
                <a:ext cx="1928" cy="1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grpSp>
        <p:sp>
          <p:nvSpPr>
            <p:cNvPr id="1084424" name="Freeform 8"/>
            <p:cNvSpPr>
              <a:spLocks/>
            </p:cNvSpPr>
            <p:nvPr/>
          </p:nvSpPr>
          <p:spPr bwMode="auto">
            <a:xfrm>
              <a:off x="1556" y="948"/>
              <a:ext cx="492" cy="608"/>
            </a:xfrm>
            <a:custGeom>
              <a:avLst/>
              <a:gdLst>
                <a:gd name="T0" fmla="*/ 0 w 492"/>
                <a:gd name="T1" fmla="*/ 608 h 608"/>
                <a:gd name="T2" fmla="*/ 108 w 492"/>
                <a:gd name="T3" fmla="*/ 604 h 608"/>
                <a:gd name="T4" fmla="*/ 312 w 492"/>
                <a:gd name="T5" fmla="*/ 172 h 608"/>
                <a:gd name="T6" fmla="*/ 492 w 492"/>
                <a:gd name="T7" fmla="*/ 112 h 608"/>
                <a:gd name="T8" fmla="*/ 456 w 492"/>
                <a:gd name="T9" fmla="*/ 0 h 608"/>
                <a:gd name="T10" fmla="*/ 216 w 492"/>
                <a:gd name="T11" fmla="*/ 92 h 608"/>
                <a:gd name="T12" fmla="*/ 0 w 492"/>
                <a:gd name="T13" fmla="*/ 608 h 608"/>
              </a:gdLst>
              <a:ahLst/>
              <a:cxnLst>
                <a:cxn ang="0">
                  <a:pos x="T0" y="T1"/>
                </a:cxn>
                <a:cxn ang="0">
                  <a:pos x="T2" y="T3"/>
                </a:cxn>
                <a:cxn ang="0">
                  <a:pos x="T4" y="T5"/>
                </a:cxn>
                <a:cxn ang="0">
                  <a:pos x="T6" y="T7"/>
                </a:cxn>
                <a:cxn ang="0">
                  <a:pos x="T8" y="T9"/>
                </a:cxn>
                <a:cxn ang="0">
                  <a:pos x="T10" y="T11"/>
                </a:cxn>
                <a:cxn ang="0">
                  <a:pos x="T12" y="T13"/>
                </a:cxn>
              </a:cxnLst>
              <a:rect l="0" t="0" r="r" b="b"/>
              <a:pathLst>
                <a:path w="492" h="608">
                  <a:moveTo>
                    <a:pt x="0" y="608"/>
                  </a:moveTo>
                  <a:lnTo>
                    <a:pt x="108" y="604"/>
                  </a:lnTo>
                  <a:lnTo>
                    <a:pt x="312" y="172"/>
                  </a:lnTo>
                  <a:lnTo>
                    <a:pt x="492" y="112"/>
                  </a:lnTo>
                  <a:lnTo>
                    <a:pt x="456" y="0"/>
                  </a:lnTo>
                  <a:lnTo>
                    <a:pt x="216" y="92"/>
                  </a:lnTo>
                  <a:lnTo>
                    <a:pt x="0" y="608"/>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sp>
          <p:nvSpPr>
            <p:cNvPr id="1084425" name="Freeform 9"/>
            <p:cNvSpPr>
              <a:spLocks/>
            </p:cNvSpPr>
            <p:nvPr/>
          </p:nvSpPr>
          <p:spPr bwMode="auto">
            <a:xfrm>
              <a:off x="1556" y="1576"/>
              <a:ext cx="252" cy="484"/>
            </a:xfrm>
            <a:custGeom>
              <a:avLst/>
              <a:gdLst>
                <a:gd name="T0" fmla="*/ 0 w 252"/>
                <a:gd name="T1" fmla="*/ 0 h 484"/>
                <a:gd name="T2" fmla="*/ 88 w 252"/>
                <a:gd name="T3" fmla="*/ 4 h 484"/>
                <a:gd name="T4" fmla="*/ 176 w 252"/>
                <a:gd name="T5" fmla="*/ 400 h 484"/>
                <a:gd name="T6" fmla="*/ 252 w 252"/>
                <a:gd name="T7" fmla="*/ 400 h 484"/>
                <a:gd name="T8" fmla="*/ 240 w 252"/>
                <a:gd name="T9" fmla="*/ 484 h 484"/>
                <a:gd name="T10" fmla="*/ 96 w 252"/>
                <a:gd name="T11" fmla="*/ 476 h 484"/>
                <a:gd name="T12" fmla="*/ 0 w 252"/>
                <a:gd name="T13" fmla="*/ 0 h 484"/>
              </a:gdLst>
              <a:ahLst/>
              <a:cxnLst>
                <a:cxn ang="0">
                  <a:pos x="T0" y="T1"/>
                </a:cxn>
                <a:cxn ang="0">
                  <a:pos x="T2" y="T3"/>
                </a:cxn>
                <a:cxn ang="0">
                  <a:pos x="T4" y="T5"/>
                </a:cxn>
                <a:cxn ang="0">
                  <a:pos x="T6" y="T7"/>
                </a:cxn>
                <a:cxn ang="0">
                  <a:pos x="T8" y="T9"/>
                </a:cxn>
                <a:cxn ang="0">
                  <a:pos x="T10" y="T11"/>
                </a:cxn>
                <a:cxn ang="0">
                  <a:pos x="T12" y="T13"/>
                </a:cxn>
              </a:cxnLst>
              <a:rect l="0" t="0" r="r" b="b"/>
              <a:pathLst>
                <a:path w="252" h="484">
                  <a:moveTo>
                    <a:pt x="0" y="0"/>
                  </a:moveTo>
                  <a:lnTo>
                    <a:pt x="88" y="4"/>
                  </a:lnTo>
                  <a:lnTo>
                    <a:pt x="176" y="400"/>
                  </a:lnTo>
                  <a:lnTo>
                    <a:pt x="252" y="400"/>
                  </a:lnTo>
                  <a:lnTo>
                    <a:pt x="240" y="484"/>
                  </a:lnTo>
                  <a:lnTo>
                    <a:pt x="96" y="476"/>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42" name="Rectangle 2"/>
          <p:cNvSpPr>
            <a:spLocks noGrp="1" noChangeArrowheads="1"/>
          </p:cNvSpPr>
          <p:nvPr>
            <p:ph type="title"/>
          </p:nvPr>
        </p:nvSpPr>
        <p:spPr bwMode="auto">
          <a:xfrm>
            <a:off x="318254" y="684451"/>
            <a:ext cx="10679192" cy="956780"/>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Bestimmungsfaktoren der Verteilgenauigkeit  </a:t>
            </a:r>
            <a:r>
              <a:rPr lang="de-DE" sz="2475">
                <a:solidFill>
                  <a:schemeClr val="bg1"/>
                </a:solidFill>
                <a:latin typeface="Arial" charset="0"/>
              </a:rPr>
              <a:t>(Mineraldüngerstreuer)</a:t>
            </a:r>
            <a:endParaRPr lang="de-DE" sz="2970" b="1">
              <a:solidFill>
                <a:schemeClr val="bg1"/>
              </a:solidFill>
              <a:latin typeface="Arial" charset="0"/>
            </a:endParaRPr>
          </a:p>
        </p:txBody>
      </p:sp>
      <p:sp>
        <p:nvSpPr>
          <p:cNvPr id="1085443" name="Text Box 3"/>
          <p:cNvSpPr txBox="1">
            <a:spLocks noChangeArrowheads="1"/>
          </p:cNvSpPr>
          <p:nvPr/>
        </p:nvSpPr>
        <p:spPr bwMode="auto">
          <a:xfrm>
            <a:off x="1938993" y="3835558"/>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982094.png</a:t>
            </a:r>
          </a:p>
        </p:txBody>
      </p:sp>
      <p:grpSp>
        <p:nvGrpSpPr>
          <p:cNvPr id="1085449" name="Group 9"/>
          <p:cNvGrpSpPr>
            <a:grpSpLocks/>
          </p:cNvGrpSpPr>
          <p:nvPr/>
        </p:nvGrpSpPr>
        <p:grpSpPr bwMode="auto">
          <a:xfrm>
            <a:off x="80547" y="1664753"/>
            <a:ext cx="11062276" cy="5934848"/>
            <a:chOff x="41" y="847"/>
            <a:chExt cx="5631" cy="3021"/>
          </a:xfrm>
        </p:grpSpPr>
        <p:grpSp>
          <p:nvGrpSpPr>
            <p:cNvPr id="1085444" name="Group 4"/>
            <p:cNvGrpSpPr>
              <a:grpSpLocks/>
            </p:cNvGrpSpPr>
            <p:nvPr/>
          </p:nvGrpSpPr>
          <p:grpSpPr bwMode="auto">
            <a:xfrm>
              <a:off x="41" y="847"/>
              <a:ext cx="5631" cy="2992"/>
              <a:chOff x="41" y="856"/>
              <a:chExt cx="5631" cy="2992"/>
            </a:xfrm>
          </p:grpSpPr>
          <p:pic>
            <p:nvPicPr>
              <p:cNvPr id="1085445" name="Picture 5" descr="982094"/>
              <p:cNvPicPr>
                <a:picLocks noChangeAspect="1" noChangeArrowheads="1"/>
              </p:cNvPicPr>
              <p:nvPr/>
            </p:nvPicPr>
            <p:blipFill>
              <a:blip r:embed="rId2">
                <a:extLst>
                  <a:ext uri="{28A0092B-C50C-407E-A947-70E740481C1C}">
                    <a14:useLocalDpi xmlns:a14="http://schemas.microsoft.com/office/drawing/2010/main" val="0"/>
                  </a:ext>
                </a:extLst>
              </a:blip>
              <a:srcRect l="3896" t="46194" r="3896" b="11203"/>
              <a:stretch>
                <a:fillRect/>
              </a:stretch>
            </p:blipFill>
            <p:spPr bwMode="auto">
              <a:xfrm>
                <a:off x="41" y="856"/>
                <a:ext cx="4579" cy="2992"/>
              </a:xfrm>
              <a:prstGeom prst="rect">
                <a:avLst/>
              </a:prstGeom>
              <a:noFill/>
              <a:extLst>
                <a:ext uri="{909E8E84-426E-40DD-AFC4-6F175D3DCCD1}">
                  <a14:hiddenFill xmlns:a14="http://schemas.microsoft.com/office/drawing/2010/main">
                    <a:solidFill>
                      <a:srgbClr val="FFFFFF"/>
                    </a:solidFill>
                  </a14:hiddenFill>
                </a:ext>
              </a:extLst>
            </p:spPr>
          </p:pic>
          <p:pic>
            <p:nvPicPr>
              <p:cNvPr id="1085446" name="Picture 6" descr="982094"/>
              <p:cNvPicPr>
                <a:picLocks noChangeAspect="1" noChangeArrowheads="1"/>
              </p:cNvPicPr>
              <p:nvPr/>
            </p:nvPicPr>
            <p:blipFill>
              <a:blip r:embed="rId2">
                <a:extLst>
                  <a:ext uri="{28A0092B-C50C-407E-A947-70E740481C1C}">
                    <a14:useLocalDpi xmlns:a14="http://schemas.microsoft.com/office/drawing/2010/main" val="0"/>
                  </a:ext>
                </a:extLst>
              </a:blip>
              <a:srcRect l="58528" t="9038" r="4480" b="72057"/>
              <a:stretch>
                <a:fillRect/>
              </a:stretch>
            </p:blipFill>
            <p:spPr bwMode="auto">
              <a:xfrm>
                <a:off x="3835" y="885"/>
                <a:ext cx="1837" cy="1328"/>
              </a:xfrm>
              <a:prstGeom prst="rect">
                <a:avLst/>
              </a:prstGeom>
              <a:noFill/>
              <a:extLst>
                <a:ext uri="{909E8E84-426E-40DD-AFC4-6F175D3DCCD1}">
                  <a14:hiddenFill xmlns:a14="http://schemas.microsoft.com/office/drawing/2010/main">
                    <a:solidFill>
                      <a:srgbClr val="FFFFFF"/>
                    </a:solidFill>
                  </a14:hiddenFill>
                </a:ext>
              </a:extLst>
            </p:spPr>
          </p:pic>
        </p:grpSp>
        <p:sp>
          <p:nvSpPr>
            <p:cNvPr id="1085447" name="Line 7"/>
            <p:cNvSpPr>
              <a:spLocks noChangeShapeType="1"/>
            </p:cNvSpPr>
            <p:nvPr/>
          </p:nvSpPr>
          <p:spPr bwMode="auto">
            <a:xfrm flipV="1">
              <a:off x="137" y="2715"/>
              <a:ext cx="548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sp>
          <p:nvSpPr>
            <p:cNvPr id="1085448" name="Line 8"/>
            <p:cNvSpPr>
              <a:spLocks noChangeShapeType="1"/>
            </p:cNvSpPr>
            <p:nvPr/>
          </p:nvSpPr>
          <p:spPr bwMode="auto">
            <a:xfrm>
              <a:off x="1829" y="2707"/>
              <a:ext cx="0" cy="116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1570" name="Rectangle 2"/>
          <p:cNvSpPr>
            <a:spLocks noGrp="1" noChangeArrowheads="1"/>
          </p:cNvSpPr>
          <p:nvPr>
            <p:ph type="title"/>
          </p:nvPr>
        </p:nvSpPr>
        <p:spPr bwMode="auto">
          <a:xfrm>
            <a:off x="318254" y="684451"/>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Ausbringtechnik Mineraldünger</a:t>
            </a:r>
          </a:p>
        </p:txBody>
      </p:sp>
      <p:sp>
        <p:nvSpPr>
          <p:cNvPr id="1261571" name="Text Box 3"/>
          <p:cNvSpPr txBox="1">
            <a:spLocks noChangeArrowheads="1"/>
          </p:cNvSpPr>
          <p:nvPr/>
        </p:nvSpPr>
        <p:spPr bwMode="auto">
          <a:xfrm>
            <a:off x="335936" y="1706007"/>
            <a:ext cx="5003660" cy="556799"/>
          </a:xfrm>
          <a:prstGeom prst="rect">
            <a:avLst/>
          </a:prstGeom>
          <a:solidFill>
            <a:srgbClr val="FF310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67300" tIns="45716" rIns="267300" bIns="71993">
            <a:spAutoFit/>
          </a:bodyPr>
          <a:lstStyle>
            <a:lvl1pPr marL="360363" indent="-360363" defTabSz="738188">
              <a:defRPr sz="2400">
                <a:solidFill>
                  <a:schemeClr val="tx1"/>
                </a:solidFill>
                <a:latin typeface="Times New Roman" pitchFamily="18" charset="0"/>
              </a:defRPr>
            </a:lvl1pPr>
            <a:lvl2pPr marL="539750" defTabSz="738188">
              <a:defRPr sz="2400">
                <a:solidFill>
                  <a:schemeClr val="tx1"/>
                </a:solidFill>
                <a:latin typeface="Times New Roman" pitchFamily="18" charset="0"/>
              </a:defRPr>
            </a:lvl2pPr>
            <a:lvl3pPr marL="719138" defTabSz="738188">
              <a:defRPr sz="2400">
                <a:solidFill>
                  <a:schemeClr val="tx1"/>
                </a:solidFill>
                <a:latin typeface="Times New Roman" pitchFamily="18" charset="0"/>
              </a:defRPr>
            </a:lvl3pPr>
            <a:lvl4pPr marL="898525" defTabSz="738188">
              <a:defRPr sz="2400">
                <a:solidFill>
                  <a:schemeClr val="tx1"/>
                </a:solidFill>
                <a:latin typeface="Times New Roman" pitchFamily="18" charset="0"/>
              </a:defRPr>
            </a:lvl4pPr>
            <a:lvl5pPr marL="1077913" defTabSz="738188">
              <a:defRPr sz="2400">
                <a:solidFill>
                  <a:schemeClr val="tx1"/>
                </a:solidFill>
                <a:latin typeface="Times New Roman" pitchFamily="18" charset="0"/>
              </a:defRPr>
            </a:lvl5pPr>
            <a:lvl6pPr marL="1535113" defTabSz="738188" fontAlgn="base">
              <a:spcBef>
                <a:spcPct val="0"/>
              </a:spcBef>
              <a:spcAft>
                <a:spcPct val="0"/>
              </a:spcAft>
              <a:defRPr sz="2400">
                <a:solidFill>
                  <a:schemeClr val="tx1"/>
                </a:solidFill>
                <a:latin typeface="Times New Roman" pitchFamily="18" charset="0"/>
              </a:defRPr>
            </a:lvl6pPr>
            <a:lvl7pPr marL="1992313" defTabSz="738188" fontAlgn="base">
              <a:spcBef>
                <a:spcPct val="0"/>
              </a:spcBef>
              <a:spcAft>
                <a:spcPct val="0"/>
              </a:spcAft>
              <a:defRPr sz="2400">
                <a:solidFill>
                  <a:schemeClr val="tx1"/>
                </a:solidFill>
                <a:latin typeface="Times New Roman" pitchFamily="18" charset="0"/>
              </a:defRPr>
            </a:lvl7pPr>
            <a:lvl8pPr marL="2449513" defTabSz="738188" fontAlgn="base">
              <a:spcBef>
                <a:spcPct val="0"/>
              </a:spcBef>
              <a:spcAft>
                <a:spcPct val="0"/>
              </a:spcAft>
              <a:defRPr sz="2400">
                <a:solidFill>
                  <a:schemeClr val="tx1"/>
                </a:solidFill>
                <a:latin typeface="Times New Roman" pitchFamily="18" charset="0"/>
              </a:defRPr>
            </a:lvl8pPr>
            <a:lvl9pPr marL="2906713" defTabSz="738188" fontAlgn="base">
              <a:spcBef>
                <a:spcPct val="0"/>
              </a:spcBef>
              <a:spcAft>
                <a:spcPct val="0"/>
              </a:spcAft>
              <a:defRPr sz="2400">
                <a:solidFill>
                  <a:schemeClr val="tx1"/>
                </a:solidFill>
                <a:latin typeface="Times New Roman" pitchFamily="18" charset="0"/>
              </a:defRPr>
            </a:lvl9pPr>
          </a:lstStyle>
          <a:p>
            <a:pPr>
              <a:buFontTx/>
              <a:buChar char="•"/>
            </a:pPr>
            <a:r>
              <a:rPr lang="de-DE" sz="2846" b="1">
                <a:solidFill>
                  <a:schemeClr val="bg1"/>
                </a:solidFill>
                <a:latin typeface="Arial" charset="0"/>
              </a:rPr>
              <a:t>Kastenstreuer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7490" name="Rectangle 2"/>
          <p:cNvSpPr>
            <a:spLocks noGrp="1" noChangeArrowheads="1"/>
          </p:cNvSpPr>
          <p:nvPr>
            <p:ph type="title"/>
          </p:nvPr>
        </p:nvSpPr>
        <p:spPr bwMode="auto">
          <a:xfrm>
            <a:off x="333970" y="684451"/>
            <a:ext cx="10663476"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Kastenstreuer </a:t>
            </a:r>
            <a:r>
              <a:rPr lang="de-DE" sz="2475" b="1">
                <a:solidFill>
                  <a:schemeClr val="bg1"/>
                </a:solidFill>
                <a:latin typeface="Arial" charset="0"/>
              </a:rPr>
              <a:t>(schematische Darstellung)</a:t>
            </a:r>
          </a:p>
        </p:txBody>
      </p:sp>
      <p:sp>
        <p:nvSpPr>
          <p:cNvPr id="1087491"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912242.png</a:t>
            </a:r>
          </a:p>
        </p:txBody>
      </p:sp>
      <p:pic>
        <p:nvPicPr>
          <p:cNvPr id="1087492" name="Picture 4" descr="912242"/>
          <p:cNvPicPr>
            <a:picLocks noChangeAspect="1" noChangeArrowheads="1"/>
          </p:cNvPicPr>
          <p:nvPr/>
        </p:nvPicPr>
        <p:blipFill>
          <a:blip r:embed="rId2">
            <a:extLst>
              <a:ext uri="{28A0092B-C50C-407E-A947-70E740481C1C}">
                <a14:useLocalDpi xmlns:a14="http://schemas.microsoft.com/office/drawing/2010/main" val="0"/>
              </a:ext>
            </a:extLst>
          </a:blip>
          <a:srcRect l="12701" t="1682" r="14819" b="68629"/>
          <a:stretch>
            <a:fillRect/>
          </a:stretch>
        </p:blipFill>
        <p:spPr bwMode="auto">
          <a:xfrm>
            <a:off x="333971" y="1505625"/>
            <a:ext cx="10504349" cy="59937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38" name="Rectangle 2"/>
          <p:cNvSpPr>
            <a:spLocks noGrp="1" noChangeArrowheads="1"/>
          </p:cNvSpPr>
          <p:nvPr>
            <p:ph type="title"/>
          </p:nvPr>
        </p:nvSpPr>
        <p:spPr bwMode="auto">
          <a:xfrm>
            <a:off x="318254" y="684451"/>
            <a:ext cx="10679192" cy="1032955"/>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Streusysteme und Arbeitsweise bei</a:t>
            </a:r>
            <a:br>
              <a:rPr lang="de-DE" sz="2970" b="1">
                <a:solidFill>
                  <a:schemeClr val="bg1"/>
                </a:solidFill>
                <a:latin typeface="Arial" charset="0"/>
              </a:rPr>
            </a:br>
            <a:r>
              <a:rPr lang="de-DE" sz="2970" b="1">
                <a:solidFill>
                  <a:schemeClr val="bg1"/>
                </a:solidFill>
                <a:latin typeface="Arial" charset="0"/>
              </a:rPr>
              <a:t> Kasten-Düngerstreuern</a:t>
            </a:r>
          </a:p>
        </p:txBody>
      </p:sp>
      <p:sp>
        <p:nvSpPr>
          <p:cNvPr id="1089539" name="Text Box 3"/>
          <p:cNvSpPr txBox="1">
            <a:spLocks noChangeArrowheads="1"/>
          </p:cNvSpPr>
          <p:nvPr/>
        </p:nvSpPr>
        <p:spPr bwMode="auto">
          <a:xfrm>
            <a:off x="8046720" y="1965325"/>
            <a:ext cx="2891790" cy="2069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980" b="1"/>
              <a:t>a   Schlitzstreuer</a:t>
            </a:r>
          </a:p>
          <a:p>
            <a:pPr>
              <a:spcBef>
                <a:spcPct val="50000"/>
              </a:spcBef>
            </a:pPr>
            <a:r>
              <a:rPr lang="de-DE" sz="1980" b="1"/>
              <a:t>b   Walzenstreuer</a:t>
            </a:r>
          </a:p>
          <a:p>
            <a:pPr>
              <a:spcBef>
                <a:spcPct val="50000"/>
              </a:spcBef>
            </a:pPr>
            <a:r>
              <a:rPr lang="de-DE" sz="1980" b="1"/>
              <a:t>c   Tellerstreuer</a:t>
            </a:r>
          </a:p>
          <a:p>
            <a:pPr>
              <a:spcBef>
                <a:spcPct val="50000"/>
              </a:spcBef>
            </a:pPr>
            <a:r>
              <a:rPr lang="de-DE" sz="1980" b="1"/>
              <a:t>d   Fahrweise von     </a:t>
            </a:r>
          </a:p>
          <a:p>
            <a:pPr>
              <a:lnSpc>
                <a:spcPct val="40000"/>
              </a:lnSpc>
              <a:spcBef>
                <a:spcPct val="50000"/>
              </a:spcBef>
            </a:pPr>
            <a:r>
              <a:rPr lang="de-DE" sz="1980" b="1"/>
              <a:t>      Kastenstreuern </a:t>
            </a:r>
          </a:p>
        </p:txBody>
      </p:sp>
      <p:grpSp>
        <p:nvGrpSpPr>
          <p:cNvPr id="1089540" name="Group 4"/>
          <p:cNvGrpSpPr>
            <a:grpSpLocks/>
          </p:cNvGrpSpPr>
          <p:nvPr/>
        </p:nvGrpSpPr>
        <p:grpSpPr bwMode="auto">
          <a:xfrm>
            <a:off x="559893" y="1808163"/>
            <a:ext cx="7317878" cy="5765900"/>
            <a:chOff x="285" y="920"/>
            <a:chExt cx="3725" cy="2935"/>
          </a:xfrm>
        </p:grpSpPr>
        <p:pic>
          <p:nvPicPr>
            <p:cNvPr id="1089541" name="Picture 5" descr="Kastenstr geshn"/>
            <p:cNvPicPr>
              <a:picLocks noChangeAspect="1" noChangeArrowheads="1"/>
            </p:cNvPicPr>
            <p:nvPr/>
          </p:nvPicPr>
          <p:blipFill>
            <a:blip r:embed="rId2">
              <a:extLst>
                <a:ext uri="{28A0092B-C50C-407E-A947-70E740481C1C}">
                  <a14:useLocalDpi xmlns:a14="http://schemas.microsoft.com/office/drawing/2010/main" val="0"/>
                </a:ext>
              </a:extLst>
            </a:blip>
            <a:srcRect l="2553" t="845" r="23175" b="37657"/>
            <a:stretch>
              <a:fillRect/>
            </a:stretch>
          </p:blipFill>
          <p:spPr bwMode="auto">
            <a:xfrm>
              <a:off x="285" y="920"/>
              <a:ext cx="3723" cy="2925"/>
            </a:xfrm>
            <a:prstGeom prst="rect">
              <a:avLst/>
            </a:prstGeom>
            <a:noFill/>
            <a:extLst>
              <a:ext uri="{909E8E84-426E-40DD-AFC4-6F175D3DCCD1}">
                <a14:hiddenFill xmlns:a14="http://schemas.microsoft.com/office/drawing/2010/main">
                  <a:solidFill>
                    <a:srgbClr val="FFFFFF"/>
                  </a:solidFill>
                </a14:hiddenFill>
              </a:ext>
            </a:extLst>
          </p:spPr>
        </p:pic>
        <p:pic>
          <p:nvPicPr>
            <p:cNvPr id="1089542" name="Picture 6" descr="Kastenstr e"/>
            <p:cNvPicPr>
              <a:picLocks noChangeAspect="1" noChangeArrowheads="1"/>
            </p:cNvPicPr>
            <p:nvPr/>
          </p:nvPicPr>
          <p:blipFill>
            <a:blip r:embed="rId3">
              <a:extLst>
                <a:ext uri="{28A0092B-C50C-407E-A947-70E740481C1C}">
                  <a14:useLocalDpi xmlns:a14="http://schemas.microsoft.com/office/drawing/2010/main" val="0"/>
                </a:ext>
              </a:extLst>
            </a:blip>
            <a:srcRect t="6090" r="5409" b="1295"/>
            <a:stretch>
              <a:fillRect/>
            </a:stretch>
          </p:blipFill>
          <p:spPr bwMode="auto">
            <a:xfrm>
              <a:off x="2102" y="2244"/>
              <a:ext cx="1908" cy="1611"/>
            </a:xfrm>
            <a:prstGeom prst="rect">
              <a:avLst/>
            </a:prstGeom>
            <a:noFill/>
            <a:extLst>
              <a:ext uri="{909E8E84-426E-40DD-AFC4-6F175D3DCCD1}">
                <a14:hiddenFill xmlns:a14="http://schemas.microsoft.com/office/drawing/2010/main">
                  <a:solidFill>
                    <a:srgbClr val="FFFFFF"/>
                  </a:solidFill>
                </a14:hiddenFill>
              </a:ext>
            </a:extLst>
          </p:spPr>
        </p:pic>
        <p:sp>
          <p:nvSpPr>
            <p:cNvPr id="1089543" name="Text Box 7"/>
            <p:cNvSpPr txBox="1">
              <a:spLocks noChangeArrowheads="1"/>
            </p:cNvSpPr>
            <p:nvPr/>
          </p:nvSpPr>
          <p:spPr bwMode="auto">
            <a:xfrm>
              <a:off x="2472" y="3631"/>
              <a:ext cx="232" cy="1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485" b="1"/>
                <a:t>d</a:t>
              </a:r>
            </a:p>
          </p:txBody>
        </p:sp>
        <p:sp>
          <p:nvSpPr>
            <p:cNvPr id="1089544" name="Text Box 8"/>
            <p:cNvSpPr txBox="1">
              <a:spLocks noChangeArrowheads="1"/>
            </p:cNvSpPr>
            <p:nvPr/>
          </p:nvSpPr>
          <p:spPr bwMode="auto">
            <a:xfrm>
              <a:off x="1883" y="2000"/>
              <a:ext cx="151" cy="1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485" b="1"/>
                <a:t>a</a:t>
              </a:r>
            </a:p>
          </p:txBody>
        </p:sp>
        <p:sp>
          <p:nvSpPr>
            <p:cNvPr id="1089545" name="Text Box 9"/>
            <p:cNvSpPr txBox="1">
              <a:spLocks noChangeArrowheads="1"/>
            </p:cNvSpPr>
            <p:nvPr/>
          </p:nvSpPr>
          <p:spPr bwMode="auto">
            <a:xfrm>
              <a:off x="3846" y="1880"/>
              <a:ext cx="151" cy="1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485" b="1"/>
                <a:t>b</a:t>
              </a:r>
            </a:p>
          </p:txBody>
        </p:sp>
        <p:sp>
          <p:nvSpPr>
            <p:cNvPr id="1089546" name="Text Box 10"/>
            <p:cNvSpPr txBox="1">
              <a:spLocks noChangeArrowheads="1"/>
            </p:cNvSpPr>
            <p:nvPr/>
          </p:nvSpPr>
          <p:spPr bwMode="auto">
            <a:xfrm>
              <a:off x="1506" y="3610"/>
              <a:ext cx="129" cy="1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485" b="1"/>
                <a:t>c</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8514"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Kastenstreuer </a:t>
            </a:r>
            <a:r>
              <a:rPr lang="de-DE" sz="2228">
                <a:solidFill>
                  <a:schemeClr val="bg1"/>
                </a:solidFill>
                <a:latin typeface="Arial" charset="0"/>
              </a:rPr>
              <a:t>(Ende der 50er Jahre)</a:t>
            </a:r>
          </a:p>
        </p:txBody>
      </p:sp>
      <p:sp>
        <p:nvSpPr>
          <p:cNvPr id="1088515"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01000325.jpg</a:t>
            </a:r>
          </a:p>
        </p:txBody>
      </p:sp>
      <p:pic>
        <p:nvPicPr>
          <p:cNvPr id="1088516" name="Picture 4" descr="01000325"/>
          <p:cNvPicPr>
            <a:picLocks noChangeAspect="1" noChangeArrowheads="1"/>
          </p:cNvPicPr>
          <p:nvPr/>
        </p:nvPicPr>
        <p:blipFill>
          <a:blip r:embed="rId2">
            <a:extLst>
              <a:ext uri="{28A0092B-C50C-407E-A947-70E740481C1C}">
                <a14:useLocalDpi xmlns:a14="http://schemas.microsoft.com/office/drawing/2010/main" val="0"/>
              </a:ext>
            </a:extLst>
          </a:blip>
          <a:srcRect l="5170" b="13295"/>
          <a:stretch>
            <a:fillRect/>
          </a:stretch>
        </p:blipFill>
        <p:spPr bwMode="auto">
          <a:xfrm>
            <a:off x="355581" y="1281668"/>
            <a:ext cx="10592753" cy="6280607"/>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4950618" y="1457690"/>
            <a:ext cx="5997716" cy="1615827"/>
          </a:xfrm>
          <a:prstGeom prst="rect">
            <a:avLst/>
          </a:prstGeom>
          <a:solidFill>
            <a:schemeClr val="bg1">
              <a:alpha val="70000"/>
            </a:schemeClr>
          </a:solidFill>
        </p:spPr>
        <p:txBody>
          <a:bodyPr wrap="square" rtlCol="0">
            <a:spAutoFit/>
          </a:bodyPr>
          <a:lstStyle/>
          <a:p>
            <a:r>
              <a:rPr lang="de-DE" sz="2475" dirty="0"/>
              <a:t>Der Dünger wird nur über die Breite des Vorratsbehälters (Kasten) ausgebracht. Die Düngerform beeinflusst die Verteilgenauigkeit nicht so stark.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2594" name="Rectangle 2"/>
          <p:cNvSpPr>
            <a:spLocks noGrp="1" noChangeArrowheads="1"/>
          </p:cNvSpPr>
          <p:nvPr>
            <p:ph type="title"/>
          </p:nvPr>
        </p:nvSpPr>
        <p:spPr bwMode="auto">
          <a:xfrm>
            <a:off x="318254" y="684451"/>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Ausbringtechnik Mineraldünger</a:t>
            </a:r>
          </a:p>
        </p:txBody>
      </p:sp>
      <p:sp>
        <p:nvSpPr>
          <p:cNvPr id="1262595" name="Text Box 3"/>
          <p:cNvSpPr txBox="1">
            <a:spLocks noChangeArrowheads="1"/>
          </p:cNvSpPr>
          <p:nvPr/>
        </p:nvSpPr>
        <p:spPr bwMode="auto">
          <a:xfrm>
            <a:off x="335936" y="1706007"/>
            <a:ext cx="5003660" cy="556799"/>
          </a:xfrm>
          <a:prstGeom prst="rect">
            <a:avLst/>
          </a:prstGeom>
          <a:solidFill>
            <a:srgbClr val="FF310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67300" tIns="45716" rIns="267300" bIns="71993">
            <a:spAutoFit/>
          </a:bodyPr>
          <a:lstStyle>
            <a:lvl1pPr marL="360363" indent="-360363" defTabSz="738188">
              <a:defRPr sz="2400">
                <a:solidFill>
                  <a:schemeClr val="tx1"/>
                </a:solidFill>
                <a:latin typeface="Times New Roman" pitchFamily="18" charset="0"/>
              </a:defRPr>
            </a:lvl1pPr>
            <a:lvl2pPr marL="539750" defTabSz="738188">
              <a:defRPr sz="2400">
                <a:solidFill>
                  <a:schemeClr val="tx1"/>
                </a:solidFill>
                <a:latin typeface="Times New Roman" pitchFamily="18" charset="0"/>
              </a:defRPr>
            </a:lvl2pPr>
            <a:lvl3pPr marL="719138" defTabSz="738188">
              <a:defRPr sz="2400">
                <a:solidFill>
                  <a:schemeClr val="tx1"/>
                </a:solidFill>
                <a:latin typeface="Times New Roman" pitchFamily="18" charset="0"/>
              </a:defRPr>
            </a:lvl3pPr>
            <a:lvl4pPr marL="898525" defTabSz="738188">
              <a:defRPr sz="2400">
                <a:solidFill>
                  <a:schemeClr val="tx1"/>
                </a:solidFill>
                <a:latin typeface="Times New Roman" pitchFamily="18" charset="0"/>
              </a:defRPr>
            </a:lvl4pPr>
            <a:lvl5pPr marL="1077913" defTabSz="738188">
              <a:defRPr sz="2400">
                <a:solidFill>
                  <a:schemeClr val="tx1"/>
                </a:solidFill>
                <a:latin typeface="Times New Roman" pitchFamily="18" charset="0"/>
              </a:defRPr>
            </a:lvl5pPr>
            <a:lvl6pPr marL="1535113" defTabSz="738188" fontAlgn="base">
              <a:spcBef>
                <a:spcPct val="0"/>
              </a:spcBef>
              <a:spcAft>
                <a:spcPct val="0"/>
              </a:spcAft>
              <a:defRPr sz="2400">
                <a:solidFill>
                  <a:schemeClr val="tx1"/>
                </a:solidFill>
                <a:latin typeface="Times New Roman" pitchFamily="18" charset="0"/>
              </a:defRPr>
            </a:lvl6pPr>
            <a:lvl7pPr marL="1992313" defTabSz="738188" fontAlgn="base">
              <a:spcBef>
                <a:spcPct val="0"/>
              </a:spcBef>
              <a:spcAft>
                <a:spcPct val="0"/>
              </a:spcAft>
              <a:defRPr sz="2400">
                <a:solidFill>
                  <a:schemeClr val="tx1"/>
                </a:solidFill>
                <a:latin typeface="Times New Roman" pitchFamily="18" charset="0"/>
              </a:defRPr>
            </a:lvl7pPr>
            <a:lvl8pPr marL="2449513" defTabSz="738188" fontAlgn="base">
              <a:spcBef>
                <a:spcPct val="0"/>
              </a:spcBef>
              <a:spcAft>
                <a:spcPct val="0"/>
              </a:spcAft>
              <a:defRPr sz="2400">
                <a:solidFill>
                  <a:schemeClr val="tx1"/>
                </a:solidFill>
                <a:latin typeface="Times New Roman" pitchFamily="18" charset="0"/>
              </a:defRPr>
            </a:lvl8pPr>
            <a:lvl9pPr marL="2906713" defTabSz="738188" fontAlgn="base">
              <a:spcBef>
                <a:spcPct val="0"/>
              </a:spcBef>
              <a:spcAft>
                <a:spcPct val="0"/>
              </a:spcAft>
              <a:defRPr sz="2400">
                <a:solidFill>
                  <a:schemeClr val="tx1"/>
                </a:solidFill>
                <a:latin typeface="Times New Roman" pitchFamily="18" charset="0"/>
              </a:defRPr>
            </a:lvl9pPr>
          </a:lstStyle>
          <a:p>
            <a:pPr>
              <a:buFontTx/>
              <a:buChar char="•"/>
            </a:pPr>
            <a:r>
              <a:rPr lang="de-DE" sz="2846" b="1">
                <a:solidFill>
                  <a:schemeClr val="bg1"/>
                </a:solidFill>
                <a:latin typeface="Arial" charset="0"/>
              </a:rPr>
              <a:t>Schleuderstreuer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261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Bauarten von Wurfstreuern </a:t>
            </a:r>
            <a:r>
              <a:rPr lang="de-DE" sz="2228">
                <a:solidFill>
                  <a:schemeClr val="bg1"/>
                </a:solidFill>
                <a:latin typeface="Arial" charset="0"/>
              </a:rPr>
              <a:t>(Schleuderstreuer)</a:t>
            </a:r>
          </a:p>
        </p:txBody>
      </p:sp>
      <p:sp>
        <p:nvSpPr>
          <p:cNvPr id="1092611" name="Text Box 3"/>
          <p:cNvSpPr txBox="1">
            <a:spLocks noChangeArrowheads="1"/>
          </p:cNvSpPr>
          <p:nvPr/>
        </p:nvSpPr>
        <p:spPr bwMode="auto">
          <a:xfrm>
            <a:off x="4534138" y="3536950"/>
            <a:ext cx="2723804"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Düngerstr a..png</a:t>
            </a:r>
          </a:p>
        </p:txBody>
      </p:sp>
      <p:grpSp>
        <p:nvGrpSpPr>
          <p:cNvPr id="1092612" name="Group 4"/>
          <p:cNvGrpSpPr>
            <a:grpSpLocks/>
          </p:cNvGrpSpPr>
          <p:nvPr/>
        </p:nvGrpSpPr>
        <p:grpSpPr bwMode="auto">
          <a:xfrm>
            <a:off x="322183" y="3391575"/>
            <a:ext cx="10671334" cy="3164861"/>
            <a:chOff x="144" y="1518"/>
            <a:chExt cx="5432" cy="1611"/>
          </a:xfrm>
        </p:grpSpPr>
        <p:pic>
          <p:nvPicPr>
            <p:cNvPr id="1092613" name="Picture 5" descr="Düngerstr a"/>
            <p:cNvPicPr>
              <a:picLocks noChangeAspect="1" noChangeArrowheads="1"/>
            </p:cNvPicPr>
            <p:nvPr/>
          </p:nvPicPr>
          <p:blipFill>
            <a:blip r:embed="rId2">
              <a:extLst>
                <a:ext uri="{28A0092B-C50C-407E-A947-70E740481C1C}">
                  <a14:useLocalDpi xmlns:a14="http://schemas.microsoft.com/office/drawing/2010/main" val="0"/>
                </a:ext>
              </a:extLst>
            </a:blip>
            <a:srcRect l="7352" r="11986"/>
            <a:stretch>
              <a:fillRect/>
            </a:stretch>
          </p:blipFill>
          <p:spPr bwMode="auto">
            <a:xfrm>
              <a:off x="196" y="1518"/>
              <a:ext cx="5372" cy="1611"/>
            </a:xfrm>
            <a:prstGeom prst="rect">
              <a:avLst/>
            </a:prstGeom>
            <a:noFill/>
            <a:extLst>
              <a:ext uri="{909E8E84-426E-40DD-AFC4-6F175D3DCCD1}">
                <a14:hiddenFill xmlns:a14="http://schemas.microsoft.com/office/drawing/2010/main">
                  <a:solidFill>
                    <a:srgbClr val="FFFFFF"/>
                  </a:solidFill>
                </a14:hiddenFill>
              </a:ext>
            </a:extLst>
          </p:spPr>
        </p:pic>
        <p:sp>
          <p:nvSpPr>
            <p:cNvPr id="1092614" name="Text Box 6"/>
            <p:cNvSpPr txBox="1">
              <a:spLocks noChangeArrowheads="1"/>
            </p:cNvSpPr>
            <p:nvPr/>
          </p:nvSpPr>
          <p:spPr bwMode="auto">
            <a:xfrm>
              <a:off x="144" y="2792"/>
              <a:ext cx="1160" cy="18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733" b="1"/>
                <a:t>Einscheibenstreuer</a:t>
              </a:r>
            </a:p>
          </p:txBody>
        </p:sp>
        <p:sp>
          <p:nvSpPr>
            <p:cNvPr id="1092615" name="Text Box 7"/>
            <p:cNvSpPr txBox="1">
              <a:spLocks noChangeArrowheads="1"/>
            </p:cNvSpPr>
            <p:nvPr/>
          </p:nvSpPr>
          <p:spPr bwMode="auto">
            <a:xfrm>
              <a:off x="2304" y="2792"/>
              <a:ext cx="1248" cy="18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733" b="1"/>
                <a:t>Zweischeibenstreuer</a:t>
              </a:r>
            </a:p>
          </p:txBody>
        </p:sp>
        <p:sp>
          <p:nvSpPr>
            <p:cNvPr id="1092616" name="Text Box 8"/>
            <p:cNvSpPr txBox="1">
              <a:spLocks noChangeArrowheads="1"/>
            </p:cNvSpPr>
            <p:nvPr/>
          </p:nvSpPr>
          <p:spPr bwMode="auto">
            <a:xfrm>
              <a:off x="4472" y="2808"/>
              <a:ext cx="1104" cy="18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1733" b="1"/>
                <a:t>Pendelrohrstreuer</a:t>
              </a:r>
            </a:p>
          </p:txBody>
        </p:sp>
      </p:grpSp>
      <p:sp>
        <p:nvSpPr>
          <p:cNvPr id="1092617" name="Text Box 9"/>
          <p:cNvSpPr txBox="1">
            <a:spLocks noChangeArrowheads="1"/>
          </p:cNvSpPr>
          <p:nvPr/>
        </p:nvSpPr>
        <p:spPr bwMode="auto">
          <a:xfrm>
            <a:off x="332007" y="7458155"/>
            <a:ext cx="2107949" cy="114327"/>
          </a:xfrm>
          <a:prstGeom prst="rect">
            <a:avLst/>
          </a:prstGeom>
          <a:noFill/>
          <a:ln>
            <a:noFill/>
          </a:ln>
          <a:effectLst/>
          <a:extLst>
            <a:ext uri="{909E8E84-426E-40DD-AFC4-6F175D3DCCD1}">
              <a14:hiddenFill xmlns:a14="http://schemas.microsoft.com/office/drawing/2010/main">
                <a:solidFill>
                  <a:srgbClr val="9900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r>
              <a:rPr lang="de-DE" sz="743"/>
              <a:t>Quelle: Buch Landtechnik, Horst Eichhorn, S. 187</a:t>
            </a:r>
          </a:p>
        </p:txBody>
      </p:sp>
      <p:sp>
        <p:nvSpPr>
          <p:cNvPr id="1092618" name="Text Box 10"/>
          <p:cNvSpPr txBox="1">
            <a:spLocks noChangeArrowheads="1"/>
          </p:cNvSpPr>
          <p:nvPr/>
        </p:nvSpPr>
        <p:spPr bwMode="auto">
          <a:xfrm>
            <a:off x="3972283" y="1635284"/>
            <a:ext cx="3376245" cy="47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2475"/>
              <a:t>Im praktischen Einsatz</a:t>
            </a:r>
          </a:p>
        </p:txBody>
      </p:sp>
      <p:sp>
        <p:nvSpPr>
          <p:cNvPr id="1092619" name="Text Box 11"/>
          <p:cNvSpPr txBox="1">
            <a:spLocks noChangeArrowheads="1"/>
          </p:cNvSpPr>
          <p:nvPr/>
        </p:nvSpPr>
        <p:spPr bwMode="auto">
          <a:xfrm>
            <a:off x="573396" y="2654876"/>
            <a:ext cx="2177198" cy="47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de-DE" sz="2475" b="1">
                <a:solidFill>
                  <a:srgbClr val="FF3300"/>
                </a:solidFill>
              </a:rPr>
              <a:t>unbedeutend</a:t>
            </a:r>
          </a:p>
        </p:txBody>
      </p:sp>
      <p:sp>
        <p:nvSpPr>
          <p:cNvPr id="1092620" name="Text Box 12"/>
          <p:cNvSpPr txBox="1">
            <a:spLocks noChangeArrowheads="1"/>
          </p:cNvSpPr>
          <p:nvPr/>
        </p:nvSpPr>
        <p:spPr bwMode="auto">
          <a:xfrm>
            <a:off x="4907434" y="2548792"/>
            <a:ext cx="1726755" cy="549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de-DE" sz="2970" b="1">
                <a:solidFill>
                  <a:schemeClr val="accent2"/>
                </a:solidFill>
              </a:rPr>
              <a:t>Standart</a:t>
            </a:r>
          </a:p>
        </p:txBody>
      </p:sp>
      <p:sp>
        <p:nvSpPr>
          <p:cNvPr id="1092621" name="Text Box 13"/>
          <p:cNvSpPr txBox="1">
            <a:spLocks noChangeArrowheads="1"/>
          </p:cNvSpPr>
          <p:nvPr/>
        </p:nvSpPr>
        <p:spPr bwMode="auto">
          <a:xfrm>
            <a:off x="8927278" y="2560579"/>
            <a:ext cx="1965602" cy="47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de-DE" sz="2475" b="1">
                <a:solidFill>
                  <a:srgbClr val="FF3300"/>
                </a:solidFill>
              </a:rPr>
              <a:t>abnehmend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92618"/>
                                        </p:tgtEl>
                                        <p:attrNameLst>
                                          <p:attrName>style.visibility</p:attrName>
                                        </p:attrNameLst>
                                      </p:cBhvr>
                                      <p:to>
                                        <p:strVal val="visible"/>
                                      </p:to>
                                    </p:set>
                                    <p:anim calcmode="lin" valueType="num">
                                      <p:cBhvr additive="base">
                                        <p:cTn id="7" dur="500" fill="hold"/>
                                        <p:tgtEl>
                                          <p:spTgt spid="1092618"/>
                                        </p:tgtEl>
                                        <p:attrNameLst>
                                          <p:attrName>ppt_x</p:attrName>
                                        </p:attrNameLst>
                                      </p:cBhvr>
                                      <p:tavLst>
                                        <p:tav tm="0">
                                          <p:val>
                                            <p:strVal val="#ppt_x"/>
                                          </p:val>
                                        </p:tav>
                                        <p:tav tm="100000">
                                          <p:val>
                                            <p:strVal val="#ppt_x"/>
                                          </p:val>
                                        </p:tav>
                                      </p:tavLst>
                                    </p:anim>
                                    <p:anim calcmode="lin" valueType="num">
                                      <p:cBhvr additive="base">
                                        <p:cTn id="8" dur="500" fill="hold"/>
                                        <p:tgtEl>
                                          <p:spTgt spid="109261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92619"/>
                                        </p:tgtEl>
                                        <p:attrNameLst>
                                          <p:attrName>style.visibility</p:attrName>
                                        </p:attrNameLst>
                                      </p:cBhvr>
                                      <p:to>
                                        <p:strVal val="visible"/>
                                      </p:to>
                                    </p:set>
                                    <p:anim calcmode="lin" valueType="num">
                                      <p:cBhvr additive="base">
                                        <p:cTn id="13" dur="500" fill="hold"/>
                                        <p:tgtEl>
                                          <p:spTgt spid="1092619"/>
                                        </p:tgtEl>
                                        <p:attrNameLst>
                                          <p:attrName>ppt_x</p:attrName>
                                        </p:attrNameLst>
                                      </p:cBhvr>
                                      <p:tavLst>
                                        <p:tav tm="0">
                                          <p:val>
                                            <p:strVal val="0-#ppt_w/2"/>
                                          </p:val>
                                        </p:tav>
                                        <p:tav tm="100000">
                                          <p:val>
                                            <p:strVal val="#ppt_x"/>
                                          </p:val>
                                        </p:tav>
                                      </p:tavLst>
                                    </p:anim>
                                    <p:anim calcmode="lin" valueType="num">
                                      <p:cBhvr additive="base">
                                        <p:cTn id="14" dur="500" fill="hold"/>
                                        <p:tgtEl>
                                          <p:spTgt spid="109261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92620"/>
                                        </p:tgtEl>
                                        <p:attrNameLst>
                                          <p:attrName>style.visibility</p:attrName>
                                        </p:attrNameLst>
                                      </p:cBhvr>
                                      <p:to>
                                        <p:strVal val="visible"/>
                                      </p:to>
                                    </p:set>
                                    <p:anim calcmode="lin" valueType="num">
                                      <p:cBhvr additive="base">
                                        <p:cTn id="19" dur="500" fill="hold"/>
                                        <p:tgtEl>
                                          <p:spTgt spid="1092620"/>
                                        </p:tgtEl>
                                        <p:attrNameLst>
                                          <p:attrName>ppt_x</p:attrName>
                                        </p:attrNameLst>
                                      </p:cBhvr>
                                      <p:tavLst>
                                        <p:tav tm="0">
                                          <p:val>
                                            <p:strVal val="#ppt_x"/>
                                          </p:val>
                                        </p:tav>
                                        <p:tav tm="100000">
                                          <p:val>
                                            <p:strVal val="#ppt_x"/>
                                          </p:val>
                                        </p:tav>
                                      </p:tavLst>
                                    </p:anim>
                                    <p:anim calcmode="lin" valueType="num">
                                      <p:cBhvr additive="base">
                                        <p:cTn id="20" dur="500" fill="hold"/>
                                        <p:tgtEl>
                                          <p:spTgt spid="10926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92621"/>
                                        </p:tgtEl>
                                        <p:attrNameLst>
                                          <p:attrName>style.visibility</p:attrName>
                                        </p:attrNameLst>
                                      </p:cBhvr>
                                      <p:to>
                                        <p:strVal val="visible"/>
                                      </p:to>
                                    </p:set>
                                    <p:anim calcmode="lin" valueType="num">
                                      <p:cBhvr additive="base">
                                        <p:cTn id="25" dur="500" fill="hold"/>
                                        <p:tgtEl>
                                          <p:spTgt spid="1092621"/>
                                        </p:tgtEl>
                                        <p:attrNameLst>
                                          <p:attrName>ppt_x</p:attrName>
                                        </p:attrNameLst>
                                      </p:cBhvr>
                                      <p:tavLst>
                                        <p:tav tm="0">
                                          <p:val>
                                            <p:strVal val="1+#ppt_w/2"/>
                                          </p:val>
                                        </p:tav>
                                        <p:tav tm="100000">
                                          <p:val>
                                            <p:strVal val="#ppt_x"/>
                                          </p:val>
                                        </p:tav>
                                      </p:tavLst>
                                    </p:anim>
                                    <p:anim calcmode="lin" valueType="num">
                                      <p:cBhvr additive="base">
                                        <p:cTn id="26" dur="500" fill="hold"/>
                                        <p:tgtEl>
                                          <p:spTgt spid="10926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2618" grpId="0" autoUpdateAnimBg="0"/>
      <p:bldP spid="1092619" grpId="0" autoUpdateAnimBg="0"/>
      <p:bldP spid="1092620" grpId="0" autoUpdateAnimBg="0"/>
      <p:bldP spid="1092621"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4403" name="Rectangle 3"/>
          <p:cNvSpPr>
            <a:spLocks noChangeArrowheads="1"/>
          </p:cNvSpPr>
          <p:nvPr/>
        </p:nvSpPr>
        <p:spPr bwMode="auto">
          <a:xfrm>
            <a:off x="1414463" y="2546826"/>
            <a:ext cx="8486775" cy="28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spcBef>
                <a:spcPct val="20000"/>
              </a:spcBef>
              <a:buFontTx/>
              <a:buChar char="•"/>
            </a:pPr>
            <a:endParaRPr lang="de-DE" sz="3465">
              <a:solidFill>
                <a:srgbClr val="003300"/>
              </a:solidFill>
              <a:latin typeface="Times New Roman" pitchFamily="18" charset="0"/>
            </a:endParaRPr>
          </a:p>
        </p:txBody>
      </p:sp>
      <p:sp>
        <p:nvSpPr>
          <p:cNvPr id="1254404" name="Rectangle 4"/>
          <p:cNvSpPr>
            <a:spLocks noChangeArrowheads="1"/>
          </p:cNvSpPr>
          <p:nvPr/>
        </p:nvSpPr>
        <p:spPr bwMode="auto">
          <a:xfrm>
            <a:off x="660083" y="4244181"/>
            <a:ext cx="9995535" cy="113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de-DE" sz="2970">
              <a:solidFill>
                <a:srgbClr val="003300"/>
              </a:solidFill>
              <a:effectLst>
                <a:outerShdw blurRad="38100" dist="38100" dir="2700000" algn="tl">
                  <a:srgbClr val="000000"/>
                </a:outerShdw>
              </a:effectLst>
              <a:latin typeface="Times New Roman" pitchFamily="18" charset="0"/>
            </a:endParaRPr>
          </a:p>
        </p:txBody>
      </p:sp>
      <p:pic>
        <p:nvPicPr>
          <p:cNvPr id="1254412" name="Picture 12" descr="Pendelstreuer Einsat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0033" y="3788410"/>
            <a:ext cx="5007591" cy="3760113"/>
          </a:xfrm>
          <a:prstGeom prst="rect">
            <a:avLst/>
          </a:prstGeom>
          <a:noFill/>
          <a:extLst>
            <a:ext uri="{909E8E84-426E-40DD-AFC4-6F175D3DCCD1}">
              <a14:hiddenFill xmlns:a14="http://schemas.microsoft.com/office/drawing/2010/main">
                <a:solidFill>
                  <a:srgbClr val="FFFFFF"/>
                </a:solidFill>
              </a14:hiddenFill>
            </a:ext>
          </a:extLst>
        </p:spPr>
      </p:pic>
      <p:pic>
        <p:nvPicPr>
          <p:cNvPr id="1254413" name="Picture 13" descr="Pendelstreu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3622" y="142240"/>
            <a:ext cx="4836676" cy="3536156"/>
          </a:xfrm>
          <a:prstGeom prst="rect">
            <a:avLst/>
          </a:prstGeom>
          <a:noFill/>
          <a:extLst>
            <a:ext uri="{909E8E84-426E-40DD-AFC4-6F175D3DCCD1}">
              <a14:hiddenFill xmlns:a14="http://schemas.microsoft.com/office/drawing/2010/main">
                <a:solidFill>
                  <a:srgbClr val="FFFFFF"/>
                </a:solidFill>
              </a14:hiddenFill>
            </a:ext>
          </a:extLst>
        </p:spPr>
      </p:pic>
      <p:pic>
        <p:nvPicPr>
          <p:cNvPr id="1254414" name="Picture 14" descr="vicon_0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757" y="1772801"/>
            <a:ext cx="5139214" cy="5327809"/>
          </a:xfrm>
          <a:prstGeom prst="rect">
            <a:avLst/>
          </a:prstGeom>
          <a:noFill/>
          <a:extLst>
            <a:ext uri="{909E8E84-426E-40DD-AFC4-6F175D3DCCD1}">
              <a14:hiddenFill xmlns:a14="http://schemas.microsoft.com/office/drawing/2010/main">
                <a:solidFill>
                  <a:srgbClr val="FFFFFF"/>
                </a:solidFill>
              </a14:hiddenFill>
            </a:ext>
          </a:extLst>
        </p:spPr>
      </p:pic>
      <p:sp>
        <p:nvSpPr>
          <p:cNvPr id="1254415" name="Rectangle 15"/>
          <p:cNvSpPr>
            <a:spLocks noChangeArrowheads="1"/>
          </p:cNvSpPr>
          <p:nvPr/>
        </p:nvSpPr>
        <p:spPr bwMode="auto">
          <a:xfrm>
            <a:off x="318255" y="684451"/>
            <a:ext cx="5339596" cy="57590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100" tIns="45716" rIns="89100" bIns="71993">
            <a:spAutoFit/>
          </a:bodyPr>
          <a:lstStyle/>
          <a:p>
            <a:pPr algn="ctr" defTabSz="913508"/>
            <a:r>
              <a:rPr lang="de-DE" sz="2970" b="1">
                <a:solidFill>
                  <a:schemeClr val="bg1"/>
                </a:solidFill>
              </a:rPr>
              <a:t>Pendelstreuer</a:t>
            </a:r>
          </a:p>
        </p:txBody>
      </p:sp>
      <p:sp>
        <p:nvSpPr>
          <p:cNvPr id="8" name="Textfeld 7"/>
          <p:cNvSpPr txBox="1"/>
          <p:nvPr/>
        </p:nvSpPr>
        <p:spPr>
          <a:xfrm>
            <a:off x="345758" y="6289160"/>
            <a:ext cx="10771132" cy="1234953"/>
          </a:xfrm>
          <a:prstGeom prst="rect">
            <a:avLst/>
          </a:prstGeom>
          <a:solidFill>
            <a:schemeClr val="bg1">
              <a:alpha val="70000"/>
            </a:schemeClr>
          </a:solidFill>
        </p:spPr>
        <p:txBody>
          <a:bodyPr wrap="square" rtlCol="0">
            <a:spAutoFit/>
          </a:bodyPr>
          <a:lstStyle/>
          <a:p>
            <a:r>
              <a:rPr lang="de-DE" sz="2475" dirty="0"/>
              <a:t>Wird meist nur noch im Sonderkulturanbau und im Kommunalbereich eingesetzt, da die Arbeitsbreite gering ist. Der Vorteil ist das auch Materialien wie Salz, Sand o.ä. einfach ausgebracht werden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3634"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Anbau- Schleuderstreuer</a:t>
            </a:r>
          </a:p>
        </p:txBody>
      </p:sp>
      <p:sp>
        <p:nvSpPr>
          <p:cNvPr id="1093635"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982090.png</a:t>
            </a:r>
          </a:p>
        </p:txBody>
      </p:sp>
      <p:pic>
        <p:nvPicPr>
          <p:cNvPr id="1093636" name="Picture 4" descr="982090"/>
          <p:cNvPicPr>
            <a:picLocks noChangeAspect="1" noChangeArrowheads="1"/>
          </p:cNvPicPr>
          <p:nvPr/>
        </p:nvPicPr>
        <p:blipFill>
          <a:blip r:embed="rId2">
            <a:extLst>
              <a:ext uri="{28A0092B-C50C-407E-A947-70E740481C1C}">
                <a14:useLocalDpi xmlns:a14="http://schemas.microsoft.com/office/drawing/2010/main" val="0"/>
              </a:ext>
            </a:extLst>
          </a:blip>
          <a:srcRect l="3827" t="3300" r="5452" b="75966"/>
          <a:stretch>
            <a:fillRect/>
          </a:stretch>
        </p:blipFill>
        <p:spPr bwMode="auto">
          <a:xfrm>
            <a:off x="212170" y="1592065"/>
            <a:ext cx="10899219" cy="3987998"/>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p:cNvSpPr txBox="1"/>
          <p:nvPr/>
        </p:nvSpPr>
        <p:spPr>
          <a:xfrm>
            <a:off x="345758" y="6289160"/>
            <a:ext cx="10771132" cy="1234953"/>
          </a:xfrm>
          <a:prstGeom prst="rect">
            <a:avLst/>
          </a:prstGeom>
          <a:solidFill>
            <a:schemeClr val="bg1">
              <a:alpha val="70000"/>
            </a:schemeClr>
          </a:solidFill>
        </p:spPr>
        <p:txBody>
          <a:bodyPr wrap="square" rtlCol="0">
            <a:spAutoFit/>
          </a:bodyPr>
          <a:lstStyle/>
          <a:p>
            <a:r>
              <a:rPr lang="de-DE" sz="2475" dirty="0"/>
              <a:t>Der Dünger aus dem Vorratsbehälter wird über die Auslaufschieber dosiert und gelangt dann auf rotierende Scheiben (Streuteller). Wo er über die Streuschaufeln beschleunigt und über die Arbeitsbreite verteilt wird.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3378" name="Rectangle 2"/>
          <p:cNvSpPr>
            <a:spLocks noGrp="1" noChangeArrowheads="1"/>
          </p:cNvSpPr>
          <p:nvPr>
            <p:ph type="title"/>
          </p:nvPr>
        </p:nvSpPr>
        <p:spPr bwMode="auto">
          <a:xfrm>
            <a:off x="359510" y="660877"/>
            <a:ext cx="10694908" cy="575907"/>
          </a:xfrm>
          <a:solidFill>
            <a:schemeClr val="bg2"/>
          </a:solidFill>
          <a:ln/>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Zweischeiben Schleuderstreuer:</a:t>
            </a:r>
          </a:p>
        </p:txBody>
      </p:sp>
      <p:sp>
        <p:nvSpPr>
          <p:cNvPr id="1253379" name="Rectangle 3"/>
          <p:cNvSpPr>
            <a:spLocks noGrp="1" noChangeArrowheads="1"/>
          </p:cNvSpPr>
          <p:nvPr>
            <p:ph type="body" idx="1"/>
          </p:nvPr>
        </p:nvSpPr>
        <p:spPr bwMode="auto">
          <a:xfrm>
            <a:off x="375226" y="1423114"/>
            <a:ext cx="10614362" cy="226314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3157" tIns="56579" rIns="113157" bIns="56579" numCol="1" anchor="t" anchorCtr="0" compatLnSpc="1">
            <a:prstTxWarp prst="textNoShape">
              <a:avLst/>
            </a:prstTxWarp>
          </a:bodyPr>
          <a:lstStyle/>
          <a:p>
            <a:r>
              <a:rPr lang="de-DE" sz="2475">
                <a:latin typeface="Arial" charset="0"/>
              </a:rPr>
              <a:t>bis 42 m Arbeitsbreite und bis 3.000 l Behältervolumen</a:t>
            </a:r>
          </a:p>
          <a:p>
            <a:r>
              <a:rPr lang="de-DE" sz="2475">
                <a:latin typeface="Arial" charset="0"/>
              </a:rPr>
              <a:t>Scheiben bewegen sich gegenläufig, dadurch Verdoppelung der Arbeitsbreite gegenüber Einscheibenstreuer</a:t>
            </a:r>
          </a:p>
          <a:p>
            <a:r>
              <a:rPr lang="de-DE" sz="2475">
                <a:latin typeface="Arial" charset="0"/>
              </a:rPr>
              <a:t>Antrieb über Zapfwelle, Ölmotor oder E-Motor</a:t>
            </a:r>
          </a:p>
          <a:p>
            <a:r>
              <a:rPr lang="de-DE" sz="2475">
                <a:latin typeface="Arial" charset="0"/>
              </a:rPr>
              <a:t>bei Scheibenstreuern Aufgabestelle auf die Streuscheibe verstellbar, dadurch Streurichtung einstellbar</a:t>
            </a:r>
          </a:p>
        </p:txBody>
      </p:sp>
      <p:pic>
        <p:nvPicPr>
          <p:cNvPr id="1253380" name="Picture 4" descr="MDS-Zweischeibenstreu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0389" y="3959325"/>
            <a:ext cx="5040987" cy="3508653"/>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bg2"/>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3874"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Einstellmöglichkeiten der Wurfschaufeln</a:t>
            </a:r>
          </a:p>
        </p:txBody>
      </p:sp>
      <p:sp>
        <p:nvSpPr>
          <p:cNvPr id="1103875"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01000335.jpg</a:t>
            </a:r>
          </a:p>
        </p:txBody>
      </p:sp>
      <p:pic>
        <p:nvPicPr>
          <p:cNvPr id="1103876" name="Picture 4" descr="01000335"/>
          <p:cNvPicPr>
            <a:picLocks noChangeAspect="1" noChangeArrowheads="1"/>
          </p:cNvPicPr>
          <p:nvPr/>
        </p:nvPicPr>
        <p:blipFill>
          <a:blip r:embed="rId2">
            <a:extLst>
              <a:ext uri="{28A0092B-C50C-407E-A947-70E740481C1C}">
                <a14:useLocalDpi xmlns:a14="http://schemas.microsoft.com/office/drawing/2010/main" val="0"/>
              </a:ext>
            </a:extLst>
          </a:blip>
          <a:srcRect t="3775" b="5284"/>
          <a:stretch>
            <a:fillRect/>
          </a:stretch>
        </p:blipFill>
        <p:spPr bwMode="auto">
          <a:xfrm>
            <a:off x="443984" y="1318995"/>
            <a:ext cx="10429697" cy="62452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285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Verschiedene Wurfscheiben mit Grenzstreuschaufeln</a:t>
            </a:r>
          </a:p>
        </p:txBody>
      </p:sp>
      <p:sp>
        <p:nvSpPr>
          <p:cNvPr id="1102851"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01000339.jpg</a:t>
            </a:r>
          </a:p>
        </p:txBody>
      </p:sp>
      <p:pic>
        <p:nvPicPr>
          <p:cNvPr id="1102852" name="Picture 4" descr="01000336"/>
          <p:cNvPicPr>
            <a:picLocks noChangeAspect="1" noChangeArrowheads="1"/>
          </p:cNvPicPr>
          <p:nvPr/>
        </p:nvPicPr>
        <p:blipFill>
          <a:blip r:embed="rId2">
            <a:extLst>
              <a:ext uri="{28A0092B-C50C-407E-A947-70E740481C1C}">
                <a14:useLocalDpi xmlns:a14="http://schemas.microsoft.com/office/drawing/2010/main" val="0"/>
              </a:ext>
            </a:extLst>
          </a:blip>
          <a:srcRect b="9299"/>
          <a:stretch>
            <a:fillRect/>
          </a:stretch>
        </p:blipFill>
        <p:spPr bwMode="auto">
          <a:xfrm>
            <a:off x="343794" y="1309172"/>
            <a:ext cx="10657581" cy="62216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4898"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Auslaufvorrichtung für die Abdrehprobe</a:t>
            </a:r>
          </a:p>
        </p:txBody>
      </p:sp>
      <p:sp>
        <p:nvSpPr>
          <p:cNvPr id="1104899"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01000331.jpg</a:t>
            </a:r>
          </a:p>
        </p:txBody>
      </p:sp>
      <p:pic>
        <p:nvPicPr>
          <p:cNvPr id="1104900" name="Picture 4" descr="01000331"/>
          <p:cNvPicPr>
            <a:picLocks noChangeAspect="1" noChangeArrowheads="1"/>
          </p:cNvPicPr>
          <p:nvPr/>
        </p:nvPicPr>
        <p:blipFill>
          <a:blip r:embed="rId2">
            <a:extLst>
              <a:ext uri="{28A0092B-C50C-407E-A947-70E740481C1C}">
                <a14:useLocalDpi xmlns:a14="http://schemas.microsoft.com/office/drawing/2010/main" val="0"/>
              </a:ext>
            </a:extLst>
          </a:blip>
          <a:srcRect t="6769" b="2098"/>
          <a:stretch>
            <a:fillRect/>
          </a:stretch>
        </p:blipFill>
        <p:spPr bwMode="auto">
          <a:xfrm>
            <a:off x="359510" y="1295420"/>
            <a:ext cx="10606504" cy="6315967"/>
          </a:xfrm>
          <a:prstGeom prst="rect">
            <a:avLst/>
          </a:prstGeom>
          <a:noFill/>
          <a:extLst>
            <a:ext uri="{909E8E84-426E-40DD-AFC4-6F175D3DCCD1}">
              <a14:hiddenFill xmlns:a14="http://schemas.microsoft.com/office/drawing/2010/main">
                <a:solidFill>
                  <a:srgbClr val="FFFFFF"/>
                </a:solidFill>
              </a14:hiddenFill>
            </a:ext>
          </a:extLst>
        </p:spPr>
      </p:pic>
      <p:pic>
        <p:nvPicPr>
          <p:cNvPr id="1104901" name="Picture 5"/>
          <p:cNvPicPr>
            <a:picLocks noChangeAspect="1" noChangeArrowheads="1"/>
          </p:cNvPicPr>
          <p:nvPr/>
        </p:nvPicPr>
        <p:blipFill>
          <a:blip r:embed="rId3">
            <a:extLst>
              <a:ext uri="{28A0092B-C50C-407E-A947-70E740481C1C}">
                <a14:useLocalDpi xmlns:a14="http://schemas.microsoft.com/office/drawing/2010/main" val="0"/>
              </a:ext>
            </a:extLst>
          </a:blip>
          <a:srcRect l="2336" t="4045" r="2336" b="2954"/>
          <a:stretch>
            <a:fillRect/>
          </a:stretch>
        </p:blipFill>
        <p:spPr bwMode="auto">
          <a:xfrm>
            <a:off x="308433" y="3544808"/>
            <a:ext cx="5850374" cy="4019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049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58" name="Rectangle 2"/>
          <p:cNvSpPr>
            <a:spLocks noChangeArrowheads="1"/>
          </p:cNvSpPr>
          <p:nvPr/>
        </p:nvSpPr>
        <p:spPr bwMode="auto">
          <a:xfrm>
            <a:off x="4502706" y="4130238"/>
            <a:ext cx="2292615" cy="206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743"/>
              <a:t>Quelle: Buch Landtechnik, Horst Eichhorn, S. 193</a:t>
            </a:r>
          </a:p>
        </p:txBody>
      </p:sp>
      <p:sp>
        <p:nvSpPr>
          <p:cNvPr id="1094660" name="Text Box 4"/>
          <p:cNvSpPr txBox="1">
            <a:spLocks noChangeArrowheads="1"/>
          </p:cNvSpPr>
          <p:nvPr/>
        </p:nvSpPr>
        <p:spPr bwMode="auto">
          <a:xfrm>
            <a:off x="2298502" y="4244181"/>
            <a:ext cx="2741438"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Düngerstr b..png</a:t>
            </a:r>
          </a:p>
        </p:txBody>
      </p:sp>
      <p:pic>
        <p:nvPicPr>
          <p:cNvPr id="1094661" name="Picture 5" descr="Düngerstr b"/>
          <p:cNvPicPr>
            <a:picLocks noChangeAspect="1" noChangeArrowheads="1"/>
          </p:cNvPicPr>
          <p:nvPr/>
        </p:nvPicPr>
        <p:blipFill>
          <a:blip r:embed="rId2">
            <a:extLst>
              <a:ext uri="{28A0092B-C50C-407E-A947-70E740481C1C}">
                <a14:useLocalDpi xmlns:a14="http://schemas.microsoft.com/office/drawing/2010/main" val="0"/>
              </a:ext>
            </a:extLst>
          </a:blip>
          <a:srcRect l="50183" t="6480" r="10272" b="5508"/>
          <a:stretch>
            <a:fillRect/>
          </a:stretch>
        </p:blipFill>
        <p:spPr bwMode="auto">
          <a:xfrm>
            <a:off x="290750" y="108844"/>
            <a:ext cx="7192150" cy="7249120"/>
          </a:xfrm>
          <a:prstGeom prst="rect">
            <a:avLst/>
          </a:prstGeom>
          <a:noFill/>
          <a:extLst>
            <a:ext uri="{909E8E84-426E-40DD-AFC4-6F175D3DCCD1}">
              <a14:hiddenFill xmlns:a14="http://schemas.microsoft.com/office/drawing/2010/main">
                <a:solidFill>
                  <a:srgbClr val="FFFFFF"/>
                </a:solidFill>
              </a14:hiddenFill>
            </a:ext>
          </a:extLst>
        </p:spPr>
      </p:pic>
      <p:sp>
        <p:nvSpPr>
          <p:cNvPr id="1094662" name="Text Box 6"/>
          <p:cNvSpPr txBox="1">
            <a:spLocks noChangeArrowheads="1"/>
          </p:cNvSpPr>
          <p:nvPr/>
        </p:nvSpPr>
        <p:spPr bwMode="auto">
          <a:xfrm>
            <a:off x="296645" y="7422793"/>
            <a:ext cx="3505768" cy="190501"/>
          </a:xfrm>
          <a:prstGeom prst="rect">
            <a:avLst/>
          </a:prstGeom>
          <a:noFill/>
          <a:ln>
            <a:noFill/>
          </a:ln>
          <a:effectLst/>
          <a:extLst>
            <a:ext uri="{909E8E84-426E-40DD-AFC4-6F175D3DCCD1}">
              <a14:hiddenFill xmlns:a14="http://schemas.microsoft.com/office/drawing/2010/main">
                <a:solidFill>
                  <a:srgbClr val="9900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r>
              <a:rPr lang="de-DE" sz="1238"/>
              <a:t>Quelle: Buch Landtechnik, Horst Eichhorn, S. 187</a:t>
            </a:r>
          </a:p>
        </p:txBody>
      </p:sp>
      <p:sp>
        <p:nvSpPr>
          <p:cNvPr id="1094659" name="Rectangle 3"/>
          <p:cNvSpPr>
            <a:spLocks noGrp="1" noChangeArrowheads="1"/>
          </p:cNvSpPr>
          <p:nvPr>
            <p:ph type="title"/>
          </p:nvPr>
        </p:nvSpPr>
        <p:spPr bwMode="auto">
          <a:xfrm>
            <a:off x="5149038" y="684451"/>
            <a:ext cx="5848409" cy="1032955"/>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Prinzip der Düngerverteilung durch eine Streuscheibe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82" name="Rectangle 2"/>
          <p:cNvSpPr>
            <a:spLocks noGrp="1" noChangeArrowheads="1"/>
          </p:cNvSpPr>
          <p:nvPr>
            <p:ph type="title"/>
          </p:nvPr>
        </p:nvSpPr>
        <p:spPr bwMode="auto">
          <a:xfrm>
            <a:off x="318254" y="684451"/>
            <a:ext cx="10679192" cy="956780"/>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Düngerzulauf zur Streuscheibe und Querverteilung</a:t>
            </a:r>
            <a:r>
              <a:rPr lang="de-DE" sz="2846" b="1">
                <a:solidFill>
                  <a:schemeClr val="bg1"/>
                </a:solidFill>
                <a:latin typeface="Arial" charset="0"/>
              </a:rPr>
              <a:t> </a:t>
            </a:r>
            <a:r>
              <a:rPr lang="de-DE" sz="2475">
                <a:solidFill>
                  <a:schemeClr val="bg1"/>
                </a:solidFill>
                <a:latin typeface="Arial" charset="0"/>
              </a:rPr>
              <a:t>(schematisch)</a:t>
            </a:r>
            <a:endParaRPr lang="de-DE" sz="2846" b="1">
              <a:solidFill>
                <a:schemeClr val="bg1"/>
              </a:solidFill>
              <a:latin typeface="Arial" charset="0"/>
            </a:endParaRPr>
          </a:p>
        </p:txBody>
      </p:sp>
      <p:sp>
        <p:nvSpPr>
          <p:cNvPr id="1095683" name="Text Box 3"/>
          <p:cNvSpPr txBox="1">
            <a:spLocks noChangeArrowheads="1"/>
          </p:cNvSpPr>
          <p:nvPr/>
        </p:nvSpPr>
        <p:spPr bwMode="auto">
          <a:xfrm>
            <a:off x="1449824" y="3444617"/>
            <a:ext cx="2723804"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Düngerstr c..png</a:t>
            </a:r>
          </a:p>
        </p:txBody>
      </p:sp>
      <p:sp>
        <p:nvSpPr>
          <p:cNvPr id="1095684" name="Text Box 4"/>
          <p:cNvSpPr txBox="1">
            <a:spLocks noChangeArrowheads="1"/>
          </p:cNvSpPr>
          <p:nvPr/>
        </p:nvSpPr>
        <p:spPr bwMode="auto">
          <a:xfrm>
            <a:off x="332007" y="7458155"/>
            <a:ext cx="2107949" cy="114327"/>
          </a:xfrm>
          <a:prstGeom prst="rect">
            <a:avLst/>
          </a:prstGeom>
          <a:noFill/>
          <a:ln>
            <a:noFill/>
          </a:ln>
          <a:effectLst/>
          <a:extLst>
            <a:ext uri="{909E8E84-426E-40DD-AFC4-6F175D3DCCD1}">
              <a14:hiddenFill xmlns:a14="http://schemas.microsoft.com/office/drawing/2010/main">
                <a:solidFill>
                  <a:srgbClr val="9900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r>
              <a:rPr lang="de-DE" sz="743"/>
              <a:t>Quelle: Buch Landtechnik, Horst Eichhorn, S. 187</a:t>
            </a:r>
          </a:p>
        </p:txBody>
      </p:sp>
      <p:grpSp>
        <p:nvGrpSpPr>
          <p:cNvPr id="1095685" name="Group 5"/>
          <p:cNvGrpSpPr>
            <a:grpSpLocks noChangeAspect="1"/>
          </p:cNvGrpSpPr>
          <p:nvPr/>
        </p:nvGrpSpPr>
        <p:grpSpPr bwMode="auto">
          <a:xfrm>
            <a:off x="381120" y="1684398"/>
            <a:ext cx="5276731" cy="5913239"/>
            <a:chOff x="194" y="857"/>
            <a:chExt cx="2686" cy="3010"/>
          </a:xfrm>
        </p:grpSpPr>
        <p:pic>
          <p:nvPicPr>
            <p:cNvPr id="1095686" name="Picture 6" descr="Düngerstr c"/>
            <p:cNvPicPr>
              <a:picLocks noChangeAspect="1" noChangeArrowheads="1"/>
            </p:cNvPicPr>
            <p:nvPr/>
          </p:nvPicPr>
          <p:blipFill>
            <a:blip r:embed="rId2">
              <a:extLst>
                <a:ext uri="{28A0092B-C50C-407E-A947-70E740481C1C}">
                  <a14:useLocalDpi xmlns:a14="http://schemas.microsoft.com/office/drawing/2010/main" val="0"/>
                </a:ext>
              </a:extLst>
            </a:blip>
            <a:srcRect l="10327" t="2333" r="43427" b="12978"/>
            <a:stretch>
              <a:fillRect/>
            </a:stretch>
          </p:blipFill>
          <p:spPr bwMode="auto">
            <a:xfrm>
              <a:off x="194" y="857"/>
              <a:ext cx="2575" cy="2990"/>
            </a:xfrm>
            <a:prstGeom prst="rect">
              <a:avLst/>
            </a:prstGeom>
            <a:noFill/>
            <a:extLst>
              <a:ext uri="{909E8E84-426E-40DD-AFC4-6F175D3DCCD1}">
                <a14:hiddenFill xmlns:a14="http://schemas.microsoft.com/office/drawing/2010/main">
                  <a:solidFill>
                    <a:srgbClr val="FFFFFF"/>
                  </a:solidFill>
                </a14:hiddenFill>
              </a:ext>
            </a:extLst>
          </p:spPr>
        </p:pic>
        <p:sp>
          <p:nvSpPr>
            <p:cNvPr id="1095687" name="Rectangle 7"/>
            <p:cNvSpPr>
              <a:spLocks noChangeAspect="1" noChangeArrowheads="1"/>
            </p:cNvSpPr>
            <p:nvPr/>
          </p:nvSpPr>
          <p:spPr bwMode="auto">
            <a:xfrm>
              <a:off x="2601" y="1003"/>
              <a:ext cx="279" cy="73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sp>
          <p:nvSpPr>
            <p:cNvPr id="1095688" name="Rectangle 8"/>
            <p:cNvSpPr>
              <a:spLocks noChangeAspect="1" noChangeArrowheads="1"/>
            </p:cNvSpPr>
            <p:nvPr/>
          </p:nvSpPr>
          <p:spPr bwMode="auto">
            <a:xfrm>
              <a:off x="2601" y="3133"/>
              <a:ext cx="279" cy="73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grpSp>
      <p:grpSp>
        <p:nvGrpSpPr>
          <p:cNvPr id="1095689" name="Group 9"/>
          <p:cNvGrpSpPr>
            <a:grpSpLocks noChangeAspect="1"/>
          </p:cNvGrpSpPr>
          <p:nvPr/>
        </p:nvGrpSpPr>
        <p:grpSpPr bwMode="auto">
          <a:xfrm>
            <a:off x="6306145" y="1676540"/>
            <a:ext cx="4125516" cy="5873948"/>
            <a:chOff x="3660" y="934"/>
            <a:chExt cx="2100" cy="2990"/>
          </a:xfrm>
        </p:grpSpPr>
        <p:pic>
          <p:nvPicPr>
            <p:cNvPr id="1095690" name="Picture 10" descr="Düngerstr c"/>
            <p:cNvPicPr>
              <a:picLocks noChangeAspect="1" noChangeArrowheads="1"/>
            </p:cNvPicPr>
            <p:nvPr/>
          </p:nvPicPr>
          <p:blipFill>
            <a:blip r:embed="rId2">
              <a:extLst>
                <a:ext uri="{28A0092B-C50C-407E-A947-70E740481C1C}">
                  <a14:useLocalDpi xmlns:a14="http://schemas.microsoft.com/office/drawing/2010/main" val="0"/>
                </a:ext>
              </a:extLst>
            </a:blip>
            <a:srcRect l="53610" t="2333" r="9682" b="12978"/>
            <a:stretch>
              <a:fillRect/>
            </a:stretch>
          </p:blipFill>
          <p:spPr bwMode="auto">
            <a:xfrm>
              <a:off x="3716" y="934"/>
              <a:ext cx="2044" cy="2990"/>
            </a:xfrm>
            <a:prstGeom prst="rect">
              <a:avLst/>
            </a:prstGeom>
            <a:noFill/>
            <a:extLst>
              <a:ext uri="{909E8E84-426E-40DD-AFC4-6F175D3DCCD1}">
                <a14:hiddenFill xmlns:a14="http://schemas.microsoft.com/office/drawing/2010/main">
                  <a:solidFill>
                    <a:srgbClr val="FFFFFF"/>
                  </a:solidFill>
                </a14:hiddenFill>
              </a:ext>
            </a:extLst>
          </p:spPr>
        </p:pic>
        <p:sp>
          <p:nvSpPr>
            <p:cNvPr id="1095691" name="Rectangle 11"/>
            <p:cNvSpPr>
              <a:spLocks noChangeAspect="1" noChangeArrowheads="1"/>
            </p:cNvSpPr>
            <p:nvPr/>
          </p:nvSpPr>
          <p:spPr bwMode="auto">
            <a:xfrm>
              <a:off x="3660" y="1886"/>
              <a:ext cx="233" cy="27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956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dirty="0" err="1">
                <a:solidFill>
                  <a:schemeClr val="bg1"/>
                </a:solidFill>
                <a:latin typeface="Arial" charset="0"/>
              </a:rPr>
              <a:t>Wurfstreuer</a:t>
            </a:r>
            <a:r>
              <a:rPr lang="de-DE" sz="2970" b="1" dirty="0">
                <a:solidFill>
                  <a:schemeClr val="bg1"/>
                </a:solidFill>
                <a:latin typeface="Arial" charset="0"/>
              </a:rPr>
              <a:t> – Überlappung</a:t>
            </a:r>
          </a:p>
        </p:txBody>
      </p:sp>
      <p:sp>
        <p:nvSpPr>
          <p:cNvPr id="1096707" name="Text Box 3"/>
          <p:cNvSpPr txBox="1">
            <a:spLocks noChangeArrowheads="1"/>
          </p:cNvSpPr>
          <p:nvPr/>
        </p:nvSpPr>
        <p:spPr bwMode="auto">
          <a:xfrm>
            <a:off x="4991875" y="2489855"/>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982090.png</a:t>
            </a:r>
          </a:p>
        </p:txBody>
      </p:sp>
      <p:pic>
        <p:nvPicPr>
          <p:cNvPr id="1096708" name="Picture 4" descr="982090"/>
          <p:cNvPicPr>
            <a:picLocks noChangeAspect="1" noChangeArrowheads="1"/>
          </p:cNvPicPr>
          <p:nvPr/>
        </p:nvPicPr>
        <p:blipFill>
          <a:blip r:embed="rId2">
            <a:extLst>
              <a:ext uri="{28A0092B-C50C-407E-A947-70E740481C1C}">
                <a14:useLocalDpi xmlns:a14="http://schemas.microsoft.com/office/drawing/2010/main" val="0"/>
              </a:ext>
            </a:extLst>
          </a:blip>
          <a:srcRect l="4076" t="36809" r="6877" b="51012"/>
          <a:stretch>
            <a:fillRect/>
          </a:stretch>
        </p:blipFill>
        <p:spPr bwMode="auto">
          <a:xfrm>
            <a:off x="573643" y="1505625"/>
            <a:ext cx="10170379" cy="2386906"/>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406205" y="4512929"/>
            <a:ext cx="10546813" cy="2377574"/>
          </a:xfrm>
          <a:prstGeom prst="rect">
            <a:avLst/>
          </a:prstGeom>
          <a:noFill/>
        </p:spPr>
        <p:txBody>
          <a:bodyPr wrap="square" rtlCol="0">
            <a:spAutoFit/>
          </a:bodyPr>
          <a:lstStyle/>
          <a:p>
            <a:r>
              <a:rPr lang="de-DE" sz="2475" dirty="0"/>
              <a:t>Das Streubild von </a:t>
            </a:r>
            <a:r>
              <a:rPr lang="de-DE" sz="2475" dirty="0" err="1"/>
              <a:t>Wurfstreuern</a:t>
            </a:r>
            <a:r>
              <a:rPr lang="de-DE" sz="2475" dirty="0"/>
              <a:t> flacht nach außen stark ab. Deshalb muss beim Anschlussfahren überlappt werden um eine gleichmäßige Düngerverteilung auf der gesamten Fläche zu erreichen.</a:t>
            </a:r>
          </a:p>
          <a:p>
            <a:r>
              <a:rPr lang="de-DE" sz="2475" dirty="0"/>
              <a:t>Die Wurfbreite ist die gesamte Breite auf der Dünger verteilt wird und die Arbeitsbreite die Breite auf der mit der entsprechenden Überlappung eine gleichmäßige Düngerverteilung gewährleistet ist.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dirty="0" err="1">
                <a:solidFill>
                  <a:schemeClr val="bg1"/>
                </a:solidFill>
                <a:latin typeface="Arial" charset="0"/>
              </a:rPr>
              <a:t>Wurfstreuer</a:t>
            </a:r>
            <a:r>
              <a:rPr lang="de-DE" sz="2970" b="1" dirty="0">
                <a:solidFill>
                  <a:schemeClr val="bg1"/>
                </a:solidFill>
                <a:latin typeface="Arial" charset="0"/>
              </a:rPr>
              <a:t> – Randstreuen und Grenzstreuen</a:t>
            </a:r>
          </a:p>
        </p:txBody>
      </p:sp>
      <p:pic>
        <p:nvPicPr>
          <p:cNvPr id="1096709" name="Picture 5" descr="982090"/>
          <p:cNvPicPr>
            <a:picLocks noChangeAspect="1" noChangeArrowheads="1"/>
          </p:cNvPicPr>
          <p:nvPr/>
        </p:nvPicPr>
        <p:blipFill>
          <a:blip r:embed="rId2">
            <a:extLst>
              <a:ext uri="{28A0092B-C50C-407E-A947-70E740481C1C}">
                <a14:useLocalDpi xmlns:a14="http://schemas.microsoft.com/office/drawing/2010/main" val="0"/>
              </a:ext>
            </a:extLst>
          </a:blip>
          <a:srcRect l="4076" t="49660" r="6877" b="36949"/>
          <a:stretch>
            <a:fillRect/>
          </a:stretch>
        </p:blipFill>
        <p:spPr bwMode="auto">
          <a:xfrm>
            <a:off x="571680" y="4745137"/>
            <a:ext cx="10170378" cy="2624614"/>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p:cNvSpPr txBox="1"/>
          <p:nvPr/>
        </p:nvSpPr>
        <p:spPr>
          <a:xfrm>
            <a:off x="383461" y="1429401"/>
            <a:ext cx="10546813" cy="2758447"/>
          </a:xfrm>
          <a:prstGeom prst="rect">
            <a:avLst/>
          </a:prstGeom>
          <a:noFill/>
        </p:spPr>
        <p:txBody>
          <a:bodyPr wrap="square" rtlCol="0">
            <a:spAutoFit/>
          </a:bodyPr>
          <a:lstStyle/>
          <a:p>
            <a:r>
              <a:rPr lang="de-DE" sz="2475" dirty="0"/>
              <a:t>Bei </a:t>
            </a:r>
            <a:r>
              <a:rPr lang="de-DE" sz="2475" dirty="0" err="1"/>
              <a:t>Wurfstreuern</a:t>
            </a:r>
            <a:r>
              <a:rPr lang="de-DE" sz="2475" dirty="0"/>
              <a:t> ist es aufgrund des überlappenden Streubildes notwendig beim streuen entlang der Feldgrenzen das Streubild zu verändern um nicht über die Feldgrenzen hinaus zu streuen.</a:t>
            </a:r>
          </a:p>
          <a:p>
            <a:r>
              <a:rPr lang="de-DE" sz="2475" dirty="0"/>
              <a:t>Beim Randstreuen erfolgt eine kleine Überlappung in die benachbarte Ackerfläche um die eigene Fläche noch ausreichend zu versorgen. Beim Grenzstreuen wird die eigene Fläche gezielt unterversorgt um zu verhindern das Dünger in benachbarte Biotope gelangt.</a:t>
            </a:r>
          </a:p>
        </p:txBody>
      </p:sp>
    </p:spTree>
    <p:extLst>
      <p:ext uri="{BB962C8B-B14F-4D97-AF65-F5344CB8AC3E}">
        <p14:creationId xmlns:p14="http://schemas.microsoft.com/office/powerpoint/2010/main" val="4209429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96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9170" name="Rectangle 2"/>
          <p:cNvSpPr>
            <a:spLocks noGrp="1" noChangeArrowheads="1"/>
          </p:cNvSpPr>
          <p:nvPr>
            <p:ph type="title"/>
          </p:nvPr>
        </p:nvSpPr>
        <p:spPr bwMode="auto">
          <a:xfrm>
            <a:off x="7940635" y="684450"/>
            <a:ext cx="3056811" cy="1947051"/>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Streubilder bei verschiedenen Streuarten</a:t>
            </a:r>
            <a:br>
              <a:rPr lang="de-DE" sz="2970" b="1">
                <a:solidFill>
                  <a:schemeClr val="bg1"/>
                </a:solidFill>
                <a:latin typeface="Arial" charset="0"/>
              </a:rPr>
            </a:br>
            <a:r>
              <a:rPr lang="de-DE" sz="2970" b="1">
                <a:solidFill>
                  <a:schemeClr val="bg1"/>
                </a:solidFill>
                <a:latin typeface="Arial" charset="0"/>
              </a:rPr>
              <a:t> </a:t>
            </a:r>
            <a:r>
              <a:rPr lang="de-DE" sz="2228">
                <a:solidFill>
                  <a:schemeClr val="bg1"/>
                </a:solidFill>
                <a:latin typeface="Arial" charset="0"/>
              </a:rPr>
              <a:t>(AMAZONE)</a:t>
            </a:r>
          </a:p>
        </p:txBody>
      </p:sp>
      <p:sp>
        <p:nvSpPr>
          <p:cNvPr id="1159171" name="Text Box 3"/>
          <p:cNvSpPr txBox="1">
            <a:spLocks noChangeArrowheads="1"/>
          </p:cNvSpPr>
          <p:nvPr/>
        </p:nvSpPr>
        <p:spPr bwMode="auto">
          <a:xfrm>
            <a:off x="2709090" y="3395503"/>
            <a:ext cx="3623090"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Amazone Streubild.jpg</a:t>
            </a:r>
          </a:p>
        </p:txBody>
      </p:sp>
      <p:pic>
        <p:nvPicPr>
          <p:cNvPr id="1159172" name="Picture 4" descr="Amazone Streubild"/>
          <p:cNvPicPr>
            <a:picLocks noChangeAspect="1" noChangeArrowheads="1"/>
          </p:cNvPicPr>
          <p:nvPr/>
        </p:nvPicPr>
        <p:blipFill>
          <a:blip r:embed="rId2">
            <a:extLst>
              <a:ext uri="{28A0092B-C50C-407E-A947-70E740481C1C}">
                <a14:useLocalDpi xmlns:a14="http://schemas.microsoft.com/office/drawing/2010/main" val="0"/>
              </a:ext>
            </a:extLst>
          </a:blip>
          <a:srcRect t="3513" b="485"/>
          <a:stretch>
            <a:fillRect/>
          </a:stretch>
        </p:blipFill>
        <p:spPr bwMode="auto">
          <a:xfrm>
            <a:off x="324148" y="694274"/>
            <a:ext cx="7557551" cy="68797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05922" name="Picture 2" descr="01000337"/>
          <p:cNvPicPr>
            <a:picLocks noChangeAspect="1" noChangeArrowheads="1"/>
          </p:cNvPicPr>
          <p:nvPr/>
        </p:nvPicPr>
        <p:blipFill>
          <a:blip r:embed="rId2">
            <a:extLst>
              <a:ext uri="{28A0092B-C50C-407E-A947-70E740481C1C}">
                <a14:useLocalDpi xmlns:a14="http://schemas.microsoft.com/office/drawing/2010/main" val="0"/>
              </a:ext>
            </a:extLst>
          </a:blip>
          <a:srcRect l="12691" t="41307" r="11319" b="30804"/>
          <a:stretch>
            <a:fillRect/>
          </a:stretch>
        </p:blipFill>
        <p:spPr bwMode="auto">
          <a:xfrm>
            <a:off x="1033344" y="3273703"/>
            <a:ext cx="9305985" cy="2316183"/>
          </a:xfrm>
          <a:prstGeom prst="rect">
            <a:avLst/>
          </a:prstGeom>
          <a:noFill/>
          <a:extLst>
            <a:ext uri="{909E8E84-426E-40DD-AFC4-6F175D3DCCD1}">
              <a14:hiddenFill xmlns:a14="http://schemas.microsoft.com/office/drawing/2010/main">
                <a:solidFill>
                  <a:srgbClr val="FFFFFF"/>
                </a:solidFill>
              </a14:hiddenFill>
            </a:ext>
          </a:extLst>
        </p:spPr>
      </p:pic>
      <p:sp>
        <p:nvSpPr>
          <p:cNvPr id="1105923" name="Rectangle 3"/>
          <p:cNvSpPr>
            <a:spLocks noGrp="1" noChangeArrowheads="1"/>
          </p:cNvSpPr>
          <p:nvPr>
            <p:ph type="title"/>
          </p:nvPr>
        </p:nvSpPr>
        <p:spPr bwMode="auto">
          <a:xfrm>
            <a:off x="318254" y="684450"/>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Amazone ZA- U  </a:t>
            </a:r>
            <a:r>
              <a:rPr lang="de-DE" sz="2475">
                <a:solidFill>
                  <a:schemeClr val="bg1"/>
                </a:solidFill>
                <a:latin typeface="Arial" charset="0"/>
              </a:rPr>
              <a:t>(mit Grenzstreuscheiben)  </a:t>
            </a:r>
            <a:r>
              <a:rPr lang="de-DE" sz="1980">
                <a:solidFill>
                  <a:schemeClr val="bg1"/>
                </a:solidFill>
                <a:latin typeface="Arial" charset="0"/>
              </a:rPr>
              <a:t>(Dünger: KAS Stellung: 30)</a:t>
            </a:r>
            <a:endParaRPr lang="de-DE" sz="2970" b="1">
              <a:solidFill>
                <a:schemeClr val="bg1"/>
              </a:solidFill>
              <a:latin typeface="Arial" charset="0"/>
            </a:endParaRPr>
          </a:p>
        </p:txBody>
      </p:sp>
      <p:sp>
        <p:nvSpPr>
          <p:cNvPr id="1105924" name="Text Box 4"/>
          <p:cNvSpPr txBox="1">
            <a:spLocks noChangeArrowheads="1"/>
          </p:cNvSpPr>
          <p:nvPr/>
        </p:nvSpPr>
        <p:spPr bwMode="auto">
          <a:xfrm>
            <a:off x="4754166" y="2108736"/>
            <a:ext cx="2265346"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01000337.png</a:t>
            </a:r>
          </a:p>
        </p:txBody>
      </p:sp>
      <p:pic>
        <p:nvPicPr>
          <p:cNvPr id="1105925" name="Picture 5" descr="01000337"/>
          <p:cNvPicPr>
            <a:picLocks noChangeAspect="1" noChangeArrowheads="1"/>
          </p:cNvPicPr>
          <p:nvPr/>
        </p:nvPicPr>
        <p:blipFill>
          <a:blip r:embed="rId2">
            <a:extLst>
              <a:ext uri="{28A0092B-C50C-407E-A947-70E740481C1C}">
                <a14:useLocalDpi xmlns:a14="http://schemas.microsoft.com/office/drawing/2010/main" val="0"/>
              </a:ext>
            </a:extLst>
          </a:blip>
          <a:srcRect l="12691" t="18457" r="11319" b="58929"/>
          <a:stretch>
            <a:fillRect/>
          </a:stretch>
        </p:blipFill>
        <p:spPr bwMode="auto">
          <a:xfrm>
            <a:off x="1003877" y="1399540"/>
            <a:ext cx="9305984" cy="1878092"/>
          </a:xfrm>
          <a:prstGeom prst="rect">
            <a:avLst/>
          </a:prstGeom>
          <a:noFill/>
          <a:extLst>
            <a:ext uri="{909E8E84-426E-40DD-AFC4-6F175D3DCCD1}">
              <a14:hiddenFill xmlns:a14="http://schemas.microsoft.com/office/drawing/2010/main">
                <a:solidFill>
                  <a:srgbClr val="FFFFFF"/>
                </a:solidFill>
              </a14:hiddenFill>
            </a:ext>
          </a:extLst>
        </p:spPr>
      </p:pic>
      <p:grpSp>
        <p:nvGrpSpPr>
          <p:cNvPr id="1105926" name="Group 6"/>
          <p:cNvGrpSpPr>
            <a:grpSpLocks/>
          </p:cNvGrpSpPr>
          <p:nvPr/>
        </p:nvGrpSpPr>
        <p:grpSpPr bwMode="auto">
          <a:xfrm>
            <a:off x="6186307" y="3760907"/>
            <a:ext cx="3712963" cy="1532334"/>
            <a:chOff x="3149" y="1914"/>
            <a:chExt cx="1890" cy="780"/>
          </a:xfrm>
        </p:grpSpPr>
        <p:sp>
          <p:nvSpPr>
            <p:cNvPr id="1105927" name="Line 7"/>
            <p:cNvSpPr>
              <a:spLocks noChangeShapeType="1"/>
            </p:cNvSpPr>
            <p:nvPr/>
          </p:nvSpPr>
          <p:spPr bwMode="auto">
            <a:xfrm>
              <a:off x="3149" y="1914"/>
              <a:ext cx="0" cy="78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sp>
          <p:nvSpPr>
            <p:cNvPr id="1105928" name="Text Box 8"/>
            <p:cNvSpPr txBox="1">
              <a:spLocks noChangeArrowheads="1"/>
            </p:cNvSpPr>
            <p:nvPr/>
          </p:nvSpPr>
          <p:spPr bwMode="auto">
            <a:xfrm>
              <a:off x="3856" y="1919"/>
              <a:ext cx="1183"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2475" b="1">
                  <a:sym typeface="Symbol" pitchFamily="18" charset="2"/>
                </a:rPr>
                <a:t></a:t>
              </a:r>
              <a:r>
                <a:rPr lang="de-DE" sz="2228" b="1"/>
                <a:t> Randstreuen</a:t>
              </a:r>
            </a:p>
          </p:txBody>
        </p:sp>
      </p:grpSp>
      <p:grpSp>
        <p:nvGrpSpPr>
          <p:cNvPr id="1105929" name="Group 9"/>
          <p:cNvGrpSpPr>
            <a:grpSpLocks/>
          </p:cNvGrpSpPr>
          <p:nvPr/>
        </p:nvGrpSpPr>
        <p:grpSpPr bwMode="auto">
          <a:xfrm>
            <a:off x="992089" y="5420936"/>
            <a:ext cx="9305983" cy="2141339"/>
            <a:chOff x="505" y="2759"/>
            <a:chExt cx="4737" cy="1090"/>
          </a:xfrm>
        </p:grpSpPr>
        <p:grpSp>
          <p:nvGrpSpPr>
            <p:cNvPr id="1105930" name="Group 10"/>
            <p:cNvGrpSpPr>
              <a:grpSpLocks/>
            </p:cNvGrpSpPr>
            <p:nvPr/>
          </p:nvGrpSpPr>
          <p:grpSpPr bwMode="auto">
            <a:xfrm>
              <a:off x="505" y="2759"/>
              <a:ext cx="4737" cy="1090"/>
              <a:chOff x="505" y="2822"/>
              <a:chExt cx="4737" cy="1090"/>
            </a:xfrm>
          </p:grpSpPr>
          <p:pic>
            <p:nvPicPr>
              <p:cNvPr id="1105931" name="Picture 11" descr="01000337"/>
              <p:cNvPicPr>
                <a:picLocks noChangeAspect="1" noChangeArrowheads="1"/>
              </p:cNvPicPr>
              <p:nvPr/>
            </p:nvPicPr>
            <p:blipFill>
              <a:blip r:embed="rId2">
                <a:extLst>
                  <a:ext uri="{28A0092B-C50C-407E-A947-70E740481C1C}">
                    <a14:useLocalDpi xmlns:a14="http://schemas.microsoft.com/office/drawing/2010/main" val="0"/>
                  </a:ext>
                </a:extLst>
              </a:blip>
              <a:srcRect l="12691" t="67232" r="11319" b="7080"/>
              <a:stretch>
                <a:fillRect/>
              </a:stretch>
            </p:blipFill>
            <p:spPr bwMode="auto">
              <a:xfrm>
                <a:off x="505" y="2822"/>
                <a:ext cx="4737" cy="1086"/>
              </a:xfrm>
              <a:prstGeom prst="rect">
                <a:avLst/>
              </a:prstGeom>
              <a:noFill/>
              <a:extLst>
                <a:ext uri="{909E8E84-426E-40DD-AFC4-6F175D3DCCD1}">
                  <a14:hiddenFill xmlns:a14="http://schemas.microsoft.com/office/drawing/2010/main">
                    <a:solidFill>
                      <a:srgbClr val="FFFFFF"/>
                    </a:solidFill>
                  </a14:hiddenFill>
                </a:ext>
              </a:extLst>
            </p:spPr>
          </p:pic>
          <p:sp>
            <p:nvSpPr>
              <p:cNvPr id="1105932" name="Line 12"/>
              <p:cNvSpPr>
                <a:spLocks noChangeShapeType="1"/>
              </p:cNvSpPr>
              <p:nvPr/>
            </p:nvSpPr>
            <p:spPr bwMode="auto">
              <a:xfrm>
                <a:off x="3160" y="3234"/>
                <a:ext cx="0" cy="67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2475"/>
              </a:p>
            </p:txBody>
          </p:sp>
        </p:grpSp>
        <p:sp>
          <p:nvSpPr>
            <p:cNvPr id="1105933" name="Text Box 13"/>
            <p:cNvSpPr txBox="1">
              <a:spLocks noChangeArrowheads="1"/>
            </p:cNvSpPr>
            <p:nvPr/>
          </p:nvSpPr>
          <p:spPr bwMode="auto">
            <a:xfrm>
              <a:off x="3924" y="2981"/>
              <a:ext cx="1231"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sz="2475" b="1">
                  <a:sym typeface="Symbol" pitchFamily="18" charset="2"/>
                </a:rPr>
                <a:t></a:t>
              </a:r>
              <a:r>
                <a:rPr lang="de-DE" sz="2228" b="1"/>
                <a:t> Grenzstreuen</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1059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10592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1059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0694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Grenzstreuung</a:t>
            </a:r>
          </a:p>
        </p:txBody>
      </p:sp>
      <p:sp>
        <p:nvSpPr>
          <p:cNvPr id="1106947"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01000338.jpg</a:t>
            </a:r>
          </a:p>
        </p:txBody>
      </p:sp>
      <p:pic>
        <p:nvPicPr>
          <p:cNvPr id="1106948" name="Picture 4" descr="01000338"/>
          <p:cNvPicPr>
            <a:picLocks noChangeAspect="1" noChangeArrowheads="1"/>
          </p:cNvPicPr>
          <p:nvPr/>
        </p:nvPicPr>
        <p:blipFill>
          <a:blip r:embed="rId2">
            <a:extLst>
              <a:ext uri="{28A0092B-C50C-407E-A947-70E740481C1C}">
                <a14:useLocalDpi xmlns:a14="http://schemas.microsoft.com/office/drawing/2010/main" val="0"/>
              </a:ext>
            </a:extLst>
          </a:blip>
          <a:srcRect b="11122"/>
          <a:stretch>
            <a:fillRect/>
          </a:stretch>
        </p:blipFill>
        <p:spPr bwMode="auto">
          <a:xfrm>
            <a:off x="335936" y="1315066"/>
            <a:ext cx="10647759" cy="61863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0797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Zweischeibenstreuer mit Grenzstreueinrichtung</a:t>
            </a:r>
          </a:p>
        </p:txBody>
      </p:sp>
      <p:sp>
        <p:nvSpPr>
          <p:cNvPr id="1107971"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01000328.jpg</a:t>
            </a:r>
          </a:p>
        </p:txBody>
      </p:sp>
      <p:pic>
        <p:nvPicPr>
          <p:cNvPr id="1107972" name="Picture 4" descr="01000328"/>
          <p:cNvPicPr>
            <a:picLocks noChangeAspect="1" noChangeArrowheads="1"/>
          </p:cNvPicPr>
          <p:nvPr/>
        </p:nvPicPr>
        <p:blipFill>
          <a:blip r:embed="rId2">
            <a:extLst>
              <a:ext uri="{28A0092B-C50C-407E-A947-70E740481C1C}">
                <a14:useLocalDpi xmlns:a14="http://schemas.microsoft.com/office/drawing/2010/main" val="0"/>
              </a:ext>
            </a:extLst>
          </a:blip>
          <a:srcRect b="10550"/>
          <a:stretch>
            <a:fillRect/>
          </a:stretch>
        </p:blipFill>
        <p:spPr bwMode="auto">
          <a:xfrm>
            <a:off x="273071" y="1305242"/>
            <a:ext cx="10704730" cy="6162735"/>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6478238" y="3568382"/>
            <a:ext cx="2715768" cy="473206"/>
          </a:xfrm>
          <a:prstGeom prst="rect">
            <a:avLst/>
          </a:prstGeom>
          <a:solidFill>
            <a:schemeClr val="bg1">
              <a:alpha val="60000"/>
            </a:schemeClr>
          </a:solidFill>
        </p:spPr>
        <p:txBody>
          <a:bodyPr wrap="square" rtlCol="0">
            <a:spAutoFit/>
          </a:bodyPr>
          <a:lstStyle/>
          <a:p>
            <a:r>
              <a:rPr lang="de-DE" sz="2475" dirty="0"/>
              <a:t>Abschirmblech</a:t>
            </a:r>
          </a:p>
        </p:txBody>
      </p:sp>
      <p:cxnSp>
        <p:nvCxnSpPr>
          <p:cNvPr id="4" name="Gerade Verbindung mit Pfeil 3"/>
          <p:cNvCxnSpPr/>
          <p:nvPr/>
        </p:nvCxnSpPr>
        <p:spPr>
          <a:xfrm flipH="1">
            <a:off x="4512135" y="4120649"/>
            <a:ext cx="3323987" cy="1240958"/>
          </a:xfrm>
          <a:prstGeom prst="straightConnector1">
            <a:avLst/>
          </a:prstGeom>
          <a:ln w="44450">
            <a:solidFill>
              <a:schemeClr val="bg1">
                <a:alpha val="6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814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dirty="0">
                <a:solidFill>
                  <a:schemeClr val="bg1"/>
                </a:solidFill>
                <a:latin typeface="Arial" charset="0"/>
              </a:rPr>
              <a:t>Amazone „</a:t>
            </a:r>
            <a:r>
              <a:rPr lang="de-DE" sz="2970" b="1" dirty="0" err="1">
                <a:solidFill>
                  <a:schemeClr val="bg1"/>
                </a:solidFill>
                <a:latin typeface="Arial" charset="0"/>
              </a:rPr>
              <a:t>Limiter</a:t>
            </a:r>
            <a:r>
              <a:rPr lang="de-DE" sz="2970" b="1" dirty="0">
                <a:solidFill>
                  <a:schemeClr val="bg1"/>
                </a:solidFill>
                <a:latin typeface="Arial" charset="0"/>
              </a:rPr>
              <a:t> X“    </a:t>
            </a:r>
            <a:r>
              <a:rPr lang="de-DE" sz="2475" dirty="0">
                <a:solidFill>
                  <a:schemeClr val="bg1"/>
                </a:solidFill>
                <a:latin typeface="Arial" charset="0"/>
              </a:rPr>
              <a:t>(Grenz- und Randstreueinrichtung)</a:t>
            </a:r>
          </a:p>
        </p:txBody>
      </p:sp>
      <p:sp>
        <p:nvSpPr>
          <p:cNvPr id="1158147" name="Text Box 3"/>
          <p:cNvSpPr txBox="1">
            <a:spLocks noChangeArrowheads="1"/>
          </p:cNvSpPr>
          <p:nvPr/>
        </p:nvSpPr>
        <p:spPr bwMode="auto">
          <a:xfrm>
            <a:off x="5097960" y="2248217"/>
            <a:ext cx="3623218"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Amazone Grenzstr..jpg</a:t>
            </a:r>
          </a:p>
        </p:txBody>
      </p:sp>
      <p:pic>
        <p:nvPicPr>
          <p:cNvPr id="1158148" name="Picture 4" descr="Amazone Grenzstr"/>
          <p:cNvPicPr>
            <a:picLocks noChangeAspect="1" noChangeArrowheads="1"/>
          </p:cNvPicPr>
          <p:nvPr/>
        </p:nvPicPr>
        <p:blipFill>
          <a:blip r:embed="rId2">
            <a:extLst>
              <a:ext uri="{28A0092B-C50C-407E-A947-70E740481C1C}">
                <a14:useLocalDpi xmlns:a14="http://schemas.microsoft.com/office/drawing/2010/main" val="0"/>
              </a:ext>
            </a:extLst>
          </a:blip>
          <a:srcRect l="607" t="754" r="758"/>
          <a:stretch>
            <a:fillRect/>
          </a:stretch>
        </p:blipFill>
        <p:spPr bwMode="auto">
          <a:xfrm>
            <a:off x="548106" y="1354357"/>
            <a:ext cx="10217526" cy="62098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0194"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Amazone „Limiter X“</a:t>
            </a:r>
          </a:p>
        </p:txBody>
      </p:sp>
      <p:sp>
        <p:nvSpPr>
          <p:cNvPr id="1160195" name="Text Box 3"/>
          <p:cNvSpPr txBox="1">
            <a:spLocks noChangeArrowheads="1"/>
          </p:cNvSpPr>
          <p:nvPr/>
        </p:nvSpPr>
        <p:spPr bwMode="auto">
          <a:xfrm>
            <a:off x="5097960" y="2248217"/>
            <a:ext cx="3341089"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Amazone Streuer.jpg</a:t>
            </a:r>
          </a:p>
        </p:txBody>
      </p:sp>
      <p:pic>
        <p:nvPicPr>
          <p:cNvPr id="1160196" name="Picture 4" descr="Amazone Streuer"/>
          <p:cNvPicPr>
            <a:picLocks noChangeAspect="1" noChangeArrowheads="1"/>
          </p:cNvPicPr>
          <p:nvPr/>
        </p:nvPicPr>
        <p:blipFill>
          <a:blip r:embed="rId2">
            <a:extLst>
              <a:ext uri="{28A0092B-C50C-407E-A947-70E740481C1C}">
                <a14:useLocalDpi xmlns:a14="http://schemas.microsoft.com/office/drawing/2010/main" val="0"/>
              </a:ext>
            </a:extLst>
          </a:blip>
          <a:srcRect t="-754" b="10051"/>
          <a:stretch>
            <a:fillRect/>
          </a:stretch>
        </p:blipFill>
        <p:spPr bwMode="auto">
          <a:xfrm>
            <a:off x="330041" y="1315065"/>
            <a:ext cx="10602576" cy="61922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22" name="Rectangle 1026"/>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Amazone „Limiter X“ beim Grenzstreuen</a:t>
            </a:r>
          </a:p>
        </p:txBody>
      </p:sp>
      <p:pic>
        <p:nvPicPr>
          <p:cNvPr id="1157125" name="Picture 10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680" y="1419185"/>
            <a:ext cx="7292340" cy="6090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2354" name="Rectangle 2"/>
          <p:cNvSpPr>
            <a:spLocks noChangeArrowheads="1"/>
          </p:cNvSpPr>
          <p:nvPr/>
        </p:nvSpPr>
        <p:spPr bwMode="auto">
          <a:xfrm>
            <a:off x="377190" y="1240413"/>
            <a:ext cx="10561320" cy="198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65785" indent="-565785">
              <a:spcBef>
                <a:spcPct val="20000"/>
              </a:spcBef>
              <a:buClr>
                <a:schemeClr val="tx1"/>
              </a:buClr>
              <a:buFont typeface="Wingdings" pitchFamily="2" charset="2"/>
              <a:buChar char="Ø"/>
            </a:pPr>
            <a:r>
              <a:rPr lang="de-DE" sz="2475">
                <a:solidFill>
                  <a:srgbClr val="003300"/>
                </a:solidFill>
              </a:rPr>
              <a:t>bis 36 m Arbeitsbreite und bis 10.000 l Behältervolumen</a:t>
            </a:r>
            <a:endParaRPr lang="de-DE" sz="1238">
              <a:solidFill>
                <a:srgbClr val="003300"/>
              </a:solidFill>
            </a:endParaRPr>
          </a:p>
          <a:p>
            <a:pPr marL="565785" indent="-565785">
              <a:spcBef>
                <a:spcPct val="20000"/>
              </a:spcBef>
              <a:buClr>
                <a:schemeClr val="tx1"/>
              </a:buClr>
              <a:buFont typeface="Wingdings" pitchFamily="2" charset="2"/>
              <a:buChar char="Ø"/>
            </a:pPr>
            <a:r>
              <a:rPr lang="de-DE" sz="2475">
                <a:solidFill>
                  <a:srgbClr val="003300"/>
                </a:solidFill>
              </a:rPr>
              <a:t>1-achsiger Streuer, bei hohem Fassungsvermögen auch 2-achsig (Tandem)</a:t>
            </a:r>
          </a:p>
          <a:p>
            <a:pPr marL="565785" indent="-565785">
              <a:spcBef>
                <a:spcPct val="20000"/>
              </a:spcBef>
              <a:buClr>
                <a:schemeClr val="tx1"/>
              </a:buClr>
              <a:buFont typeface="Wingdings" pitchFamily="2" charset="2"/>
              <a:buChar char="Ø"/>
            </a:pPr>
            <a:r>
              <a:rPr lang="de-DE" sz="2475">
                <a:solidFill>
                  <a:srgbClr val="003300"/>
                </a:solidFill>
              </a:rPr>
              <a:t>richtiges Überlappen notwendig, da Scheibenstreuer</a:t>
            </a:r>
          </a:p>
          <a:p>
            <a:pPr marL="565785" indent="-565785">
              <a:spcBef>
                <a:spcPct val="20000"/>
              </a:spcBef>
              <a:buClr>
                <a:schemeClr val="tx1"/>
              </a:buClr>
              <a:buFont typeface="Wingdings" pitchFamily="2" charset="2"/>
              <a:buChar char="Ø"/>
            </a:pPr>
            <a:r>
              <a:rPr lang="de-DE" sz="2475">
                <a:solidFill>
                  <a:srgbClr val="003300"/>
                </a:solidFill>
              </a:rPr>
              <a:t>Düngerzufuhr über Bodenradantrieb</a:t>
            </a:r>
          </a:p>
          <a:p>
            <a:pPr marL="565785" indent="-565785">
              <a:spcBef>
                <a:spcPct val="20000"/>
              </a:spcBef>
              <a:buClr>
                <a:schemeClr val="tx1"/>
              </a:buClr>
              <a:buFont typeface="Wingdings" pitchFamily="2" charset="2"/>
              <a:buChar char="Ø"/>
            </a:pPr>
            <a:r>
              <a:rPr lang="de-DE" sz="2475">
                <a:solidFill>
                  <a:srgbClr val="003300"/>
                </a:solidFill>
              </a:rPr>
              <a:t>Zapfwellenantrieb für Streuvorrichtung</a:t>
            </a:r>
          </a:p>
        </p:txBody>
      </p:sp>
      <p:sp>
        <p:nvSpPr>
          <p:cNvPr id="1252355" name="Rectangle 3"/>
          <p:cNvSpPr>
            <a:spLocks noGrp="1" noChangeArrowheads="1"/>
          </p:cNvSpPr>
          <p:nvPr>
            <p:ph type="ctrTitle"/>
          </p:nvPr>
        </p:nvSpPr>
        <p:spPr bwMode="auto">
          <a:xfrm>
            <a:off x="314325" y="613728"/>
            <a:ext cx="10702766" cy="575907"/>
          </a:xfrm>
          <a:solidFill>
            <a:schemeClr val="bg2"/>
          </a:solid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Großflächenstreuer</a:t>
            </a:r>
          </a:p>
        </p:txBody>
      </p:sp>
      <p:sp>
        <p:nvSpPr>
          <p:cNvPr id="1252356" name="Rectangle 4"/>
          <p:cNvSpPr>
            <a:spLocks noChangeArrowheads="1"/>
          </p:cNvSpPr>
          <p:nvPr/>
        </p:nvSpPr>
        <p:spPr bwMode="auto">
          <a:xfrm>
            <a:off x="1414463" y="2546826"/>
            <a:ext cx="8486775" cy="28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spcBef>
                <a:spcPct val="20000"/>
              </a:spcBef>
              <a:buFontTx/>
              <a:buChar char="•"/>
            </a:pPr>
            <a:endParaRPr lang="de-DE" sz="3465">
              <a:solidFill>
                <a:srgbClr val="003300"/>
              </a:solidFill>
              <a:latin typeface="Times New Roman" pitchFamily="18" charset="0"/>
            </a:endParaRPr>
          </a:p>
        </p:txBody>
      </p:sp>
      <p:sp>
        <p:nvSpPr>
          <p:cNvPr id="1252357" name="Rectangle 5"/>
          <p:cNvSpPr>
            <a:spLocks noChangeArrowheads="1"/>
          </p:cNvSpPr>
          <p:nvPr/>
        </p:nvSpPr>
        <p:spPr bwMode="auto">
          <a:xfrm>
            <a:off x="660083" y="4244181"/>
            <a:ext cx="9995535" cy="113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de-DE" sz="2970">
              <a:solidFill>
                <a:srgbClr val="003300"/>
              </a:solidFill>
              <a:effectLst>
                <a:outerShdw blurRad="38100" dist="38100" dir="2700000" algn="tl">
                  <a:srgbClr val="000000"/>
                </a:outerShdw>
              </a:effectLst>
              <a:latin typeface="Times New Roman" pitchFamily="18" charset="0"/>
            </a:endParaRPr>
          </a:p>
        </p:txBody>
      </p:sp>
      <p:pic>
        <p:nvPicPr>
          <p:cNvPr id="1252359" name="Picture 7" descr="ZGB-0gro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850" y="4197032"/>
            <a:ext cx="5151001" cy="3386852"/>
          </a:xfrm>
          <a:prstGeom prst="rect">
            <a:avLst/>
          </a:prstGeom>
          <a:noFill/>
          <a:extLst>
            <a:ext uri="{909E8E84-426E-40DD-AFC4-6F175D3DCCD1}">
              <a14:hiddenFill xmlns:a14="http://schemas.microsoft.com/office/drawing/2010/main">
                <a:solidFill>
                  <a:srgbClr val="FFFFFF"/>
                </a:solidFill>
              </a14:hiddenFill>
            </a:ext>
          </a:extLst>
        </p:spPr>
      </p:pic>
      <p:sp>
        <p:nvSpPr>
          <p:cNvPr id="1252369" name="Text Box 17"/>
          <p:cNvSpPr txBox="1">
            <a:spLocks noChangeArrowheads="1"/>
          </p:cNvSpPr>
          <p:nvPr/>
        </p:nvSpPr>
        <p:spPr bwMode="auto">
          <a:xfrm>
            <a:off x="5657851" y="6900227"/>
            <a:ext cx="5308163" cy="47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DE" sz="2475"/>
              <a:t>Großflächenscheibenstreuer</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5426" name="Rectangle 2"/>
          <p:cNvSpPr>
            <a:spLocks noChangeArrowheads="1"/>
          </p:cNvSpPr>
          <p:nvPr/>
        </p:nvSpPr>
        <p:spPr bwMode="auto">
          <a:xfrm>
            <a:off x="377190" y="1434901"/>
            <a:ext cx="10561320" cy="198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65785" indent="-565785">
              <a:spcBef>
                <a:spcPct val="20000"/>
              </a:spcBef>
              <a:buClr>
                <a:schemeClr val="tx1"/>
              </a:buClr>
              <a:buFont typeface="Wingdings" pitchFamily="2" charset="2"/>
              <a:buChar char="Ø"/>
            </a:pPr>
            <a:r>
              <a:rPr lang="de-DE" sz="2475">
                <a:solidFill>
                  <a:srgbClr val="003300"/>
                </a:solidFill>
              </a:rPr>
              <a:t>auch als Selbstfahrer erhältlich</a:t>
            </a:r>
          </a:p>
          <a:p>
            <a:pPr marL="565785" indent="-565785">
              <a:spcBef>
                <a:spcPct val="20000"/>
              </a:spcBef>
              <a:buClr>
                <a:schemeClr val="tx1"/>
              </a:buClr>
              <a:buFont typeface="Wingdings" pitchFamily="2" charset="2"/>
              <a:buChar char="Ø"/>
            </a:pPr>
            <a:r>
              <a:rPr lang="de-DE" sz="2475">
                <a:solidFill>
                  <a:srgbClr val="003300"/>
                </a:solidFill>
              </a:rPr>
              <a:t>hohe Schlagkraft</a:t>
            </a:r>
          </a:p>
          <a:p>
            <a:pPr marL="565785" indent="-565785">
              <a:spcBef>
                <a:spcPct val="20000"/>
              </a:spcBef>
              <a:buClr>
                <a:schemeClr val="tx1"/>
              </a:buClr>
              <a:buFont typeface="Wingdings" pitchFamily="2" charset="2"/>
              <a:buChar char="Ø"/>
            </a:pPr>
            <a:r>
              <a:rPr lang="de-DE" sz="2475">
                <a:solidFill>
                  <a:srgbClr val="003300"/>
                </a:solidFill>
              </a:rPr>
              <a:t>hoher Kapitalbedarf</a:t>
            </a:r>
          </a:p>
          <a:p>
            <a:pPr marL="565785" indent="-565785">
              <a:spcBef>
                <a:spcPct val="20000"/>
              </a:spcBef>
              <a:buClr>
                <a:schemeClr val="tx1"/>
              </a:buClr>
              <a:buFont typeface="Wingdings" pitchFamily="2" charset="2"/>
              <a:buChar char="Ø"/>
            </a:pPr>
            <a:r>
              <a:rPr lang="de-DE" sz="2475">
                <a:solidFill>
                  <a:srgbClr val="003300"/>
                </a:solidFill>
              </a:rPr>
              <a:t>Eignung für Großbetriebe bzw. überbetrieblichen Einsatz </a:t>
            </a:r>
            <a:endParaRPr lang="de-DE" sz="2970">
              <a:solidFill>
                <a:srgbClr val="003300"/>
              </a:solidFill>
            </a:endParaRPr>
          </a:p>
          <a:p>
            <a:pPr marL="565785" indent="-565785">
              <a:spcBef>
                <a:spcPct val="20000"/>
              </a:spcBef>
              <a:buClr>
                <a:schemeClr val="tx1"/>
              </a:buClr>
              <a:buFont typeface="Wingdings" pitchFamily="2" charset="2"/>
              <a:buChar char="Ø"/>
            </a:pPr>
            <a:endParaRPr lang="de-DE" sz="2970">
              <a:solidFill>
                <a:srgbClr val="003300"/>
              </a:solidFill>
            </a:endParaRPr>
          </a:p>
          <a:p>
            <a:pPr marL="565785" indent="-565785">
              <a:spcBef>
                <a:spcPct val="20000"/>
              </a:spcBef>
              <a:buClr>
                <a:srgbClr val="FF0000"/>
              </a:buClr>
            </a:pPr>
            <a:endParaRPr lang="de-DE" sz="2475">
              <a:solidFill>
                <a:srgbClr val="003300"/>
              </a:solidFill>
              <a:latin typeface="Times New Roman" pitchFamily="18" charset="0"/>
            </a:endParaRPr>
          </a:p>
        </p:txBody>
      </p:sp>
      <p:sp>
        <p:nvSpPr>
          <p:cNvPr id="1255427" name="Rectangle 3"/>
          <p:cNvSpPr>
            <a:spLocks noGrp="1" noChangeArrowheads="1"/>
          </p:cNvSpPr>
          <p:nvPr>
            <p:ph type="ctrTitle"/>
          </p:nvPr>
        </p:nvSpPr>
        <p:spPr bwMode="auto">
          <a:xfrm>
            <a:off x="330041" y="645160"/>
            <a:ext cx="10624185" cy="575907"/>
          </a:xfrm>
          <a:solidFill>
            <a:schemeClr val="bg2"/>
          </a:solid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SF-Großflächenstreuer</a:t>
            </a:r>
          </a:p>
        </p:txBody>
      </p:sp>
      <p:sp>
        <p:nvSpPr>
          <p:cNvPr id="1255429" name="Rectangle 5"/>
          <p:cNvSpPr>
            <a:spLocks noChangeArrowheads="1"/>
          </p:cNvSpPr>
          <p:nvPr/>
        </p:nvSpPr>
        <p:spPr bwMode="auto">
          <a:xfrm>
            <a:off x="660083" y="4244181"/>
            <a:ext cx="9995535" cy="113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de-DE" sz="2970">
              <a:solidFill>
                <a:srgbClr val="003300"/>
              </a:solidFill>
              <a:effectLst>
                <a:outerShdw blurRad="38100" dist="38100" dir="2700000" algn="tl">
                  <a:srgbClr val="000000"/>
                </a:outerShdw>
              </a:effectLst>
              <a:latin typeface="Times New Roman" pitchFamily="18" charset="0"/>
            </a:endParaRPr>
          </a:p>
        </p:txBody>
      </p:sp>
      <p:pic>
        <p:nvPicPr>
          <p:cNvPr id="1255431" name="Picture 7" descr="1t1603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2337" y="3982899"/>
            <a:ext cx="2828925" cy="2050971"/>
          </a:xfrm>
          <a:prstGeom prst="rect">
            <a:avLst/>
          </a:prstGeom>
          <a:noFill/>
          <a:extLst>
            <a:ext uri="{909E8E84-426E-40DD-AFC4-6F175D3DCCD1}">
              <a14:hiddenFill xmlns:a14="http://schemas.microsoft.com/office/drawing/2010/main">
                <a:solidFill>
                  <a:srgbClr val="FFFFFF"/>
                </a:solidFill>
              </a14:hiddenFill>
            </a:ext>
          </a:extLst>
        </p:spPr>
      </p:pic>
      <p:pic>
        <p:nvPicPr>
          <p:cNvPr id="1255432" name="Picture 8" descr="1t1603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45" y="3982900"/>
            <a:ext cx="3897630" cy="2037218"/>
          </a:xfrm>
          <a:prstGeom prst="rect">
            <a:avLst/>
          </a:prstGeom>
          <a:noFill/>
          <a:extLst>
            <a:ext uri="{909E8E84-426E-40DD-AFC4-6F175D3DCCD1}">
              <a14:hiddenFill xmlns:a14="http://schemas.microsoft.com/office/drawing/2010/main">
                <a:solidFill>
                  <a:srgbClr val="FFFFFF"/>
                </a:solidFill>
              </a14:hiddenFill>
            </a:ext>
          </a:extLst>
        </p:spPr>
      </p:pic>
      <p:pic>
        <p:nvPicPr>
          <p:cNvPr id="1255433" name="Picture 9" descr="dstreu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3445" y="3973076"/>
            <a:ext cx="3206115" cy="2027396"/>
          </a:xfrm>
          <a:prstGeom prst="rect">
            <a:avLst/>
          </a:prstGeom>
          <a:noFill/>
          <a:extLst>
            <a:ext uri="{909E8E84-426E-40DD-AFC4-6F175D3DCCD1}">
              <a14:hiddenFill xmlns:a14="http://schemas.microsoft.com/office/drawing/2010/main">
                <a:solidFill>
                  <a:srgbClr val="FFFFFF"/>
                </a:solidFill>
              </a14:hiddenFill>
            </a:ext>
          </a:extLst>
        </p:spPr>
      </p:pic>
      <p:sp>
        <p:nvSpPr>
          <p:cNvPr id="1255434" name="Rectangle 10"/>
          <p:cNvSpPr>
            <a:spLocks noChangeArrowheads="1"/>
          </p:cNvSpPr>
          <p:nvPr/>
        </p:nvSpPr>
        <p:spPr bwMode="auto">
          <a:xfrm>
            <a:off x="1842731" y="6057444"/>
            <a:ext cx="4172664"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lgn="ctr">
              <a:spcBef>
                <a:spcPct val="20000"/>
              </a:spcBef>
            </a:pPr>
            <a:r>
              <a:rPr lang="de-DE" sz="2475" b="1"/>
              <a:t>Großflächenstreuer</a:t>
            </a:r>
          </a:p>
          <a:p>
            <a:pPr lvl="1" algn="ctr">
              <a:spcBef>
                <a:spcPct val="20000"/>
              </a:spcBef>
            </a:pPr>
            <a:r>
              <a:rPr lang="de-DE" sz="2475"/>
              <a:t>(Terra-Gator)</a:t>
            </a:r>
          </a:p>
        </p:txBody>
      </p:sp>
      <p:sp>
        <p:nvSpPr>
          <p:cNvPr id="1255443" name="Text Box 19"/>
          <p:cNvSpPr txBox="1">
            <a:spLocks noChangeArrowheads="1"/>
          </p:cNvSpPr>
          <p:nvPr/>
        </p:nvSpPr>
        <p:spPr bwMode="auto">
          <a:xfrm>
            <a:off x="7365029" y="6063338"/>
            <a:ext cx="360295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de-DE" sz="2475"/>
              <a:t>Großflächenstreuer</a:t>
            </a:r>
          </a:p>
          <a:p>
            <a:pPr algn="ctr">
              <a:spcBef>
                <a:spcPct val="50000"/>
              </a:spcBef>
            </a:pPr>
            <a:r>
              <a:rPr lang="de-DE" sz="2475"/>
              <a:t>(LKW-Aufbau)</a:t>
            </a:r>
          </a:p>
          <a:p>
            <a:pPr algn="ctr">
              <a:spcBef>
                <a:spcPct val="50000"/>
              </a:spcBef>
            </a:pPr>
            <a:endParaRPr lang="de-DE" sz="2475"/>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3618" name="Rectangle 2"/>
          <p:cNvSpPr>
            <a:spLocks noGrp="1" noChangeArrowheads="1"/>
          </p:cNvSpPr>
          <p:nvPr>
            <p:ph type="title"/>
          </p:nvPr>
        </p:nvSpPr>
        <p:spPr bwMode="auto">
          <a:xfrm>
            <a:off x="318254" y="684451"/>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Ausbringtechnik Mineraldünger</a:t>
            </a:r>
          </a:p>
        </p:txBody>
      </p:sp>
      <p:sp>
        <p:nvSpPr>
          <p:cNvPr id="1263619" name="Text Box 3"/>
          <p:cNvSpPr txBox="1">
            <a:spLocks noChangeArrowheads="1"/>
          </p:cNvSpPr>
          <p:nvPr/>
        </p:nvSpPr>
        <p:spPr bwMode="auto">
          <a:xfrm>
            <a:off x="335936" y="1706007"/>
            <a:ext cx="5003660" cy="556799"/>
          </a:xfrm>
          <a:prstGeom prst="rect">
            <a:avLst/>
          </a:prstGeom>
          <a:solidFill>
            <a:srgbClr val="FF310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67300" tIns="45716" rIns="267300" bIns="71993">
            <a:spAutoFit/>
          </a:bodyPr>
          <a:lstStyle>
            <a:lvl1pPr marL="360363" indent="-360363" defTabSz="738188">
              <a:defRPr sz="2400">
                <a:solidFill>
                  <a:schemeClr val="tx1"/>
                </a:solidFill>
                <a:latin typeface="Times New Roman" pitchFamily="18" charset="0"/>
              </a:defRPr>
            </a:lvl1pPr>
            <a:lvl2pPr marL="539750" defTabSz="738188">
              <a:defRPr sz="2400">
                <a:solidFill>
                  <a:schemeClr val="tx1"/>
                </a:solidFill>
                <a:latin typeface="Times New Roman" pitchFamily="18" charset="0"/>
              </a:defRPr>
            </a:lvl2pPr>
            <a:lvl3pPr marL="719138" defTabSz="738188">
              <a:defRPr sz="2400">
                <a:solidFill>
                  <a:schemeClr val="tx1"/>
                </a:solidFill>
                <a:latin typeface="Times New Roman" pitchFamily="18" charset="0"/>
              </a:defRPr>
            </a:lvl3pPr>
            <a:lvl4pPr marL="898525" defTabSz="738188">
              <a:defRPr sz="2400">
                <a:solidFill>
                  <a:schemeClr val="tx1"/>
                </a:solidFill>
                <a:latin typeface="Times New Roman" pitchFamily="18" charset="0"/>
              </a:defRPr>
            </a:lvl4pPr>
            <a:lvl5pPr marL="1077913" defTabSz="738188">
              <a:defRPr sz="2400">
                <a:solidFill>
                  <a:schemeClr val="tx1"/>
                </a:solidFill>
                <a:latin typeface="Times New Roman" pitchFamily="18" charset="0"/>
              </a:defRPr>
            </a:lvl5pPr>
            <a:lvl6pPr marL="1535113" defTabSz="738188" fontAlgn="base">
              <a:spcBef>
                <a:spcPct val="0"/>
              </a:spcBef>
              <a:spcAft>
                <a:spcPct val="0"/>
              </a:spcAft>
              <a:defRPr sz="2400">
                <a:solidFill>
                  <a:schemeClr val="tx1"/>
                </a:solidFill>
                <a:latin typeface="Times New Roman" pitchFamily="18" charset="0"/>
              </a:defRPr>
            </a:lvl6pPr>
            <a:lvl7pPr marL="1992313" defTabSz="738188" fontAlgn="base">
              <a:spcBef>
                <a:spcPct val="0"/>
              </a:spcBef>
              <a:spcAft>
                <a:spcPct val="0"/>
              </a:spcAft>
              <a:defRPr sz="2400">
                <a:solidFill>
                  <a:schemeClr val="tx1"/>
                </a:solidFill>
                <a:latin typeface="Times New Roman" pitchFamily="18" charset="0"/>
              </a:defRPr>
            </a:lvl7pPr>
            <a:lvl8pPr marL="2449513" defTabSz="738188" fontAlgn="base">
              <a:spcBef>
                <a:spcPct val="0"/>
              </a:spcBef>
              <a:spcAft>
                <a:spcPct val="0"/>
              </a:spcAft>
              <a:defRPr sz="2400">
                <a:solidFill>
                  <a:schemeClr val="tx1"/>
                </a:solidFill>
                <a:latin typeface="Times New Roman" pitchFamily="18" charset="0"/>
              </a:defRPr>
            </a:lvl8pPr>
            <a:lvl9pPr marL="2906713" defTabSz="738188" fontAlgn="base">
              <a:spcBef>
                <a:spcPct val="0"/>
              </a:spcBef>
              <a:spcAft>
                <a:spcPct val="0"/>
              </a:spcAft>
              <a:defRPr sz="2400">
                <a:solidFill>
                  <a:schemeClr val="tx1"/>
                </a:solidFill>
                <a:latin typeface="Times New Roman" pitchFamily="18" charset="0"/>
              </a:defRPr>
            </a:lvl9pPr>
          </a:lstStyle>
          <a:p>
            <a:pPr>
              <a:buFontTx/>
              <a:buChar char="•"/>
            </a:pPr>
            <a:r>
              <a:rPr lang="de-DE" sz="2846" b="1">
                <a:solidFill>
                  <a:schemeClr val="bg1"/>
                </a:solidFill>
                <a:latin typeface="Arial" charset="0"/>
              </a:rPr>
              <a:t>Auslegestreuer</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309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Auslegerstreuer </a:t>
            </a:r>
            <a:r>
              <a:rPr lang="de-DE" sz="2475">
                <a:solidFill>
                  <a:schemeClr val="bg1"/>
                </a:solidFill>
                <a:latin typeface="Arial" charset="0"/>
              </a:rPr>
              <a:t>(Exaktstreuer)</a:t>
            </a:r>
            <a:endParaRPr lang="de-DE" sz="2970" b="1">
              <a:solidFill>
                <a:schemeClr val="bg1"/>
              </a:solidFill>
              <a:latin typeface="Arial" charset="0"/>
            </a:endParaRPr>
          </a:p>
        </p:txBody>
      </p:sp>
      <p:sp>
        <p:nvSpPr>
          <p:cNvPr id="1113091"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982091.png</a:t>
            </a:r>
          </a:p>
        </p:txBody>
      </p:sp>
      <p:pic>
        <p:nvPicPr>
          <p:cNvPr id="1113092" name="Picture 4" descr="982091"/>
          <p:cNvPicPr>
            <a:picLocks noChangeAspect="1" noChangeArrowheads="1"/>
          </p:cNvPicPr>
          <p:nvPr/>
        </p:nvPicPr>
        <p:blipFill>
          <a:blip r:embed="rId2">
            <a:extLst>
              <a:ext uri="{28A0092B-C50C-407E-A947-70E740481C1C}">
                <a14:useLocalDpi xmlns:a14="http://schemas.microsoft.com/office/drawing/2010/main" val="0"/>
              </a:ext>
            </a:extLst>
          </a:blip>
          <a:srcRect l="4128" t="4901" r="4773" b="76695"/>
          <a:stretch>
            <a:fillRect/>
          </a:stretch>
        </p:blipFill>
        <p:spPr bwMode="auto">
          <a:xfrm>
            <a:off x="278963" y="2226608"/>
            <a:ext cx="10744022" cy="3070562"/>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278965" y="6281007"/>
            <a:ext cx="10744022" cy="854080"/>
          </a:xfrm>
          <a:prstGeom prst="rect">
            <a:avLst/>
          </a:prstGeom>
          <a:noFill/>
        </p:spPr>
        <p:txBody>
          <a:bodyPr wrap="square" rtlCol="0">
            <a:spAutoFit/>
          </a:bodyPr>
          <a:lstStyle/>
          <a:p>
            <a:r>
              <a:rPr lang="de-DE" sz="2475" dirty="0"/>
              <a:t>Streubild durch die mechanische Querverteilung gleichmäßig und seitlich exakt abgegrenzt.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4114"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Streuer mit mechanischer Querförderung</a:t>
            </a:r>
          </a:p>
        </p:txBody>
      </p:sp>
      <p:sp>
        <p:nvSpPr>
          <p:cNvPr id="1114115"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01000308.jpg</a:t>
            </a:r>
          </a:p>
        </p:txBody>
      </p:sp>
      <p:pic>
        <p:nvPicPr>
          <p:cNvPr id="1114116" name="Picture 4" descr="01000308"/>
          <p:cNvPicPr>
            <a:picLocks noChangeAspect="1" noChangeArrowheads="1"/>
          </p:cNvPicPr>
          <p:nvPr/>
        </p:nvPicPr>
        <p:blipFill>
          <a:blip r:embed="rId2">
            <a:extLst>
              <a:ext uri="{28A0092B-C50C-407E-A947-70E740481C1C}">
                <a14:useLocalDpi xmlns:a14="http://schemas.microsoft.com/office/drawing/2010/main" val="0"/>
              </a:ext>
            </a:extLst>
          </a:blip>
          <a:srcRect t="7671" r="4369" b="7794"/>
          <a:stretch>
            <a:fillRect/>
          </a:stretch>
        </p:blipFill>
        <p:spPr bwMode="auto">
          <a:xfrm>
            <a:off x="335936" y="1279705"/>
            <a:ext cx="10602575" cy="6031111"/>
          </a:xfrm>
          <a:prstGeom prst="rect">
            <a:avLst/>
          </a:prstGeom>
          <a:noFill/>
          <a:extLst>
            <a:ext uri="{909E8E84-426E-40DD-AFC4-6F175D3DCCD1}">
              <a14:hiddenFill xmlns:a14="http://schemas.microsoft.com/office/drawing/2010/main">
                <a:solidFill>
                  <a:srgbClr val="FFFFFF"/>
                </a:solidFill>
              </a14:hiddenFill>
            </a:ext>
          </a:extLst>
        </p:spPr>
      </p:pic>
      <p:pic>
        <p:nvPicPr>
          <p:cNvPr id="1114117" name="Picture 5" descr="912241"/>
          <p:cNvPicPr>
            <a:picLocks noChangeAspect="1" noChangeArrowheads="1"/>
          </p:cNvPicPr>
          <p:nvPr/>
        </p:nvPicPr>
        <p:blipFill>
          <a:blip r:embed="rId3">
            <a:extLst>
              <a:ext uri="{28A0092B-C50C-407E-A947-70E740481C1C}">
                <a14:useLocalDpi xmlns:a14="http://schemas.microsoft.com/office/drawing/2010/main" val="0"/>
              </a:ext>
            </a:extLst>
          </a:blip>
          <a:srcRect l="34866" t="54965" r="34442" b="28358"/>
          <a:stretch>
            <a:fillRect/>
          </a:stretch>
        </p:blipFill>
        <p:spPr bwMode="auto">
          <a:xfrm>
            <a:off x="335936" y="3411220"/>
            <a:ext cx="5431928" cy="4115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114117"/>
                                        </p:tgtEl>
                                        <p:attrNameLst>
                                          <p:attrName>style.visibility</p:attrName>
                                        </p:attrNameLst>
                                      </p:cBhvr>
                                      <p:to>
                                        <p:strVal val="visible"/>
                                      </p:to>
                                    </p:set>
                                    <p:anim calcmode="lin" valueType="num">
                                      <p:cBhvr additive="base">
                                        <p:cTn id="7" dur="500" fill="hold"/>
                                        <p:tgtEl>
                                          <p:spTgt spid="1114117"/>
                                        </p:tgtEl>
                                        <p:attrNameLst>
                                          <p:attrName>ppt_x</p:attrName>
                                        </p:attrNameLst>
                                      </p:cBhvr>
                                      <p:tavLst>
                                        <p:tav tm="0">
                                          <p:val>
                                            <p:strVal val="0-#ppt_w/2"/>
                                          </p:val>
                                        </p:tav>
                                        <p:tav tm="100000">
                                          <p:val>
                                            <p:strVal val="#ppt_x"/>
                                          </p:val>
                                        </p:tav>
                                      </p:tavLst>
                                    </p:anim>
                                    <p:anim calcmode="lin" valueType="num">
                                      <p:cBhvr additive="base">
                                        <p:cTn id="8" dur="500" fill="hold"/>
                                        <p:tgtEl>
                                          <p:spTgt spid="11141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3506" name="Group 2"/>
          <p:cNvGrpSpPr>
            <a:grpSpLocks/>
          </p:cNvGrpSpPr>
          <p:nvPr/>
        </p:nvGrpSpPr>
        <p:grpSpPr bwMode="auto">
          <a:xfrm>
            <a:off x="1178719" y="4094877"/>
            <a:ext cx="8958263" cy="3583305"/>
            <a:chOff x="528" y="2304"/>
            <a:chExt cx="4560" cy="1824"/>
          </a:xfrm>
        </p:grpSpPr>
        <p:pic>
          <p:nvPicPr>
            <p:cNvPr id="1173507" name="Picture 3" descr="14541169-1894494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 y="2304"/>
              <a:ext cx="1728" cy="1294"/>
            </a:xfrm>
            <a:prstGeom prst="rect">
              <a:avLst/>
            </a:prstGeom>
            <a:noFill/>
            <a:extLst>
              <a:ext uri="{909E8E84-426E-40DD-AFC4-6F175D3DCCD1}">
                <a14:hiddenFill xmlns:a14="http://schemas.microsoft.com/office/drawing/2010/main">
                  <a:solidFill>
                    <a:srgbClr val="FFFFFF"/>
                  </a:solidFill>
                </a14:hiddenFill>
              </a:ext>
            </a:extLst>
          </p:spPr>
        </p:pic>
        <p:pic>
          <p:nvPicPr>
            <p:cNvPr id="1173508" name="Picture 4" descr="AGT-F1-6g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0" y="2400"/>
              <a:ext cx="1728" cy="1193"/>
            </a:xfrm>
            <a:prstGeom prst="rect">
              <a:avLst/>
            </a:prstGeom>
            <a:noFill/>
            <a:extLst>
              <a:ext uri="{909E8E84-426E-40DD-AFC4-6F175D3DCCD1}">
                <a14:hiddenFill xmlns:a14="http://schemas.microsoft.com/office/drawing/2010/main">
                  <a:solidFill>
                    <a:srgbClr val="FFFFFF"/>
                  </a:solidFill>
                </a14:hiddenFill>
              </a:ext>
            </a:extLst>
          </p:spPr>
        </p:pic>
        <p:sp>
          <p:nvSpPr>
            <p:cNvPr id="1173509" name="Rectangle 5"/>
            <p:cNvSpPr>
              <a:spLocks noChangeArrowheads="1"/>
            </p:cNvSpPr>
            <p:nvPr/>
          </p:nvSpPr>
          <p:spPr bwMode="auto">
            <a:xfrm>
              <a:off x="528" y="3600"/>
              <a:ext cx="1872" cy="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lgn="ctr">
                <a:spcBef>
                  <a:spcPct val="20000"/>
                </a:spcBef>
              </a:pPr>
              <a:r>
                <a:rPr lang="de-DE" sz="2475" b="1">
                  <a:solidFill>
                    <a:srgbClr val="FF0000"/>
                  </a:solidFill>
                </a:rPr>
                <a:t>Pneumatik-Streuer</a:t>
              </a:r>
            </a:p>
            <a:p>
              <a:pPr lvl="1" algn="ctr">
                <a:spcBef>
                  <a:spcPct val="20000"/>
                </a:spcBef>
              </a:pPr>
              <a:r>
                <a:rPr lang="de-DE" sz="2475">
                  <a:solidFill>
                    <a:srgbClr val="FF0000"/>
                  </a:solidFill>
                </a:rPr>
                <a:t>(Anbau)</a:t>
              </a:r>
            </a:p>
          </p:txBody>
        </p:sp>
        <p:sp>
          <p:nvSpPr>
            <p:cNvPr id="1173510" name="Rectangle 6"/>
            <p:cNvSpPr>
              <a:spLocks noChangeArrowheads="1"/>
            </p:cNvSpPr>
            <p:nvPr/>
          </p:nvSpPr>
          <p:spPr bwMode="auto">
            <a:xfrm>
              <a:off x="3168" y="3600"/>
              <a:ext cx="1872" cy="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lgn="ctr">
                <a:spcBef>
                  <a:spcPct val="20000"/>
                </a:spcBef>
              </a:pPr>
              <a:r>
                <a:rPr lang="de-DE" sz="2475" b="1">
                  <a:solidFill>
                    <a:srgbClr val="FF0000"/>
                  </a:solidFill>
                </a:rPr>
                <a:t>Pneumatik-Streuer</a:t>
              </a:r>
            </a:p>
            <a:p>
              <a:pPr lvl="1" algn="ctr">
                <a:spcBef>
                  <a:spcPct val="20000"/>
                </a:spcBef>
              </a:pPr>
              <a:r>
                <a:rPr lang="de-DE" sz="2475">
                  <a:solidFill>
                    <a:srgbClr val="FF0000"/>
                  </a:solidFill>
                </a:rPr>
                <a:t>(gezogen)</a:t>
              </a:r>
            </a:p>
          </p:txBody>
        </p:sp>
      </p:grpSp>
      <p:sp>
        <p:nvSpPr>
          <p:cNvPr id="1173511" name="Rectangle 7"/>
          <p:cNvSpPr>
            <a:spLocks noChangeArrowheads="1"/>
          </p:cNvSpPr>
          <p:nvPr/>
        </p:nvSpPr>
        <p:spPr bwMode="auto">
          <a:xfrm>
            <a:off x="377190" y="1344533"/>
            <a:ext cx="10561320" cy="198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65785" indent="-565785">
              <a:spcBef>
                <a:spcPct val="20000"/>
              </a:spcBef>
              <a:buClr>
                <a:srgbClr val="FF0000"/>
              </a:buClr>
              <a:buFontTx/>
              <a:buAutoNum type="arabicPeriod"/>
            </a:pPr>
            <a:r>
              <a:rPr lang="de-DE" sz="2475">
                <a:solidFill>
                  <a:srgbClr val="003300"/>
                </a:solidFill>
              </a:rPr>
              <a:t>Anbaustreuer		bis 36 m		2.000 l Volumen</a:t>
            </a:r>
          </a:p>
          <a:p>
            <a:pPr marL="565785" indent="-565785">
              <a:spcBef>
                <a:spcPct val="20000"/>
              </a:spcBef>
              <a:buClr>
                <a:srgbClr val="FF0000"/>
              </a:buClr>
              <a:buFontTx/>
              <a:buAutoNum type="arabicPeriod"/>
            </a:pPr>
            <a:r>
              <a:rPr lang="de-DE" sz="2475">
                <a:solidFill>
                  <a:srgbClr val="003300"/>
                </a:solidFill>
              </a:rPr>
              <a:t>Anhängestreuer		bis 36 m		6.000 l Volumen</a:t>
            </a:r>
            <a:endParaRPr lang="de-DE" sz="2970">
              <a:solidFill>
                <a:srgbClr val="003300"/>
              </a:solidFill>
            </a:endParaRPr>
          </a:p>
          <a:p>
            <a:pPr marL="565785" indent="-565785">
              <a:spcBef>
                <a:spcPct val="20000"/>
              </a:spcBef>
              <a:buClr>
                <a:srgbClr val="FF0000"/>
              </a:buClr>
            </a:pPr>
            <a:endParaRPr lang="de-DE" sz="1238">
              <a:solidFill>
                <a:srgbClr val="003300"/>
              </a:solidFill>
            </a:endParaRPr>
          </a:p>
          <a:p>
            <a:pPr marL="565785" indent="-565785">
              <a:spcBef>
                <a:spcPct val="20000"/>
              </a:spcBef>
              <a:buClr>
                <a:srgbClr val="FF0000"/>
              </a:buClr>
              <a:buFontTx/>
              <a:buChar char="•"/>
            </a:pPr>
            <a:r>
              <a:rPr lang="de-DE" sz="2475">
                <a:solidFill>
                  <a:srgbClr val="003300"/>
                </a:solidFill>
              </a:rPr>
              <a:t>Nockenräder dosieren den Dünger in Verteilrohre</a:t>
            </a:r>
          </a:p>
          <a:p>
            <a:pPr marL="565785" indent="-565785">
              <a:spcBef>
                <a:spcPct val="20000"/>
              </a:spcBef>
              <a:buClr>
                <a:srgbClr val="FF0000"/>
              </a:buClr>
              <a:buFontTx/>
              <a:buChar char="•"/>
            </a:pPr>
            <a:r>
              <a:rPr lang="de-DE" sz="2475">
                <a:solidFill>
                  <a:srgbClr val="003300"/>
                </a:solidFill>
              </a:rPr>
              <a:t>für jedes Verteilrohr ein Zuteilorgan vorhanden</a:t>
            </a:r>
          </a:p>
          <a:p>
            <a:pPr marL="565785" indent="-565785">
              <a:spcBef>
                <a:spcPct val="20000"/>
              </a:spcBef>
              <a:buClr>
                <a:srgbClr val="FF0000"/>
              </a:buClr>
              <a:buFontTx/>
              <a:buChar char="•"/>
            </a:pPr>
            <a:r>
              <a:rPr lang="de-DE" sz="2475">
                <a:solidFill>
                  <a:srgbClr val="003300"/>
                </a:solidFill>
              </a:rPr>
              <a:t>Druckluftstrom transportiert den Dünger zu den Pralltellern</a:t>
            </a:r>
            <a:r>
              <a:rPr lang="de-DE" sz="2475">
                <a:solidFill>
                  <a:srgbClr val="003300"/>
                </a:solidFill>
                <a:latin typeface="Times New Roman" pitchFamily="18" charset="0"/>
              </a:rPr>
              <a:t> </a:t>
            </a:r>
          </a:p>
        </p:txBody>
      </p:sp>
      <p:sp>
        <p:nvSpPr>
          <p:cNvPr id="1173522" name="Rectangle 18"/>
          <p:cNvSpPr>
            <a:spLocks noChangeArrowheads="1"/>
          </p:cNvSpPr>
          <p:nvPr/>
        </p:nvSpPr>
        <p:spPr bwMode="auto">
          <a:xfrm>
            <a:off x="377190" y="623551"/>
            <a:ext cx="10561320" cy="575907"/>
          </a:xfrm>
          <a:prstGeom prst="rect">
            <a:avLst/>
          </a:prstGeom>
          <a:solidFill>
            <a:schemeClr val="bg2"/>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100" tIns="45716" rIns="89100" bIns="71993">
            <a:spAutoFit/>
          </a:bodyPr>
          <a:lstStyle/>
          <a:p>
            <a:pPr algn="ctr" defTabSz="913508"/>
            <a:r>
              <a:rPr lang="de-DE" sz="2970" b="1">
                <a:solidFill>
                  <a:schemeClr val="bg1"/>
                </a:solidFill>
              </a:rPr>
              <a:t>Pneumatische Streuer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5138"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Pneumatischer Auslegerstreuer </a:t>
            </a:r>
            <a:r>
              <a:rPr lang="de-DE" sz="2475">
                <a:solidFill>
                  <a:schemeClr val="bg1"/>
                </a:solidFill>
                <a:latin typeface="Arial" charset="0"/>
              </a:rPr>
              <a:t>(Exaktstreuer)</a:t>
            </a:r>
            <a:endParaRPr lang="de-DE" sz="2970" b="1">
              <a:solidFill>
                <a:schemeClr val="bg1"/>
              </a:solidFill>
              <a:latin typeface="Arial" charset="0"/>
            </a:endParaRPr>
          </a:p>
        </p:txBody>
      </p:sp>
      <p:pic>
        <p:nvPicPr>
          <p:cNvPr id="1115141" name="Picture 5" descr="982091"/>
          <p:cNvPicPr>
            <a:picLocks noChangeAspect="1" noChangeArrowheads="1"/>
          </p:cNvPicPr>
          <p:nvPr/>
        </p:nvPicPr>
        <p:blipFill>
          <a:blip r:embed="rId2">
            <a:extLst>
              <a:ext uri="{28A0092B-C50C-407E-A947-70E740481C1C}">
                <a14:useLocalDpi xmlns:a14="http://schemas.microsoft.com/office/drawing/2010/main" val="0"/>
              </a:ext>
            </a:extLst>
          </a:blip>
          <a:srcRect l="3703" t="53398" r="4630" b="11127"/>
          <a:stretch>
            <a:fillRect/>
          </a:stretch>
        </p:blipFill>
        <p:spPr bwMode="auto">
          <a:xfrm>
            <a:off x="385402" y="1599136"/>
            <a:ext cx="10544897" cy="57725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62"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Pneumatischer Streuer im Einsatz</a:t>
            </a:r>
          </a:p>
        </p:txBody>
      </p:sp>
      <p:sp>
        <p:nvSpPr>
          <p:cNvPr id="1116163"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01000307.jpg</a:t>
            </a:r>
          </a:p>
        </p:txBody>
      </p:sp>
      <p:pic>
        <p:nvPicPr>
          <p:cNvPr id="1116164" name="Picture 4" descr="01000307"/>
          <p:cNvPicPr>
            <a:picLocks noChangeAspect="1" noChangeArrowheads="1"/>
          </p:cNvPicPr>
          <p:nvPr/>
        </p:nvPicPr>
        <p:blipFill>
          <a:blip r:embed="rId2">
            <a:extLst>
              <a:ext uri="{28A0092B-C50C-407E-A947-70E740481C1C}">
                <a14:useLocalDpi xmlns:a14="http://schemas.microsoft.com/office/drawing/2010/main" val="0"/>
              </a:ext>
            </a:extLst>
          </a:blip>
          <a:srcRect t="7791"/>
          <a:stretch>
            <a:fillRect/>
          </a:stretch>
        </p:blipFill>
        <p:spPr bwMode="auto">
          <a:xfrm>
            <a:off x="353616" y="1322924"/>
            <a:ext cx="10620256" cy="62531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2484" name="Rectangle 4"/>
          <p:cNvSpPr>
            <a:spLocks noChangeArrowheads="1"/>
          </p:cNvSpPr>
          <p:nvPr/>
        </p:nvSpPr>
        <p:spPr bwMode="auto">
          <a:xfrm>
            <a:off x="318254" y="684451"/>
            <a:ext cx="10679192" cy="57590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100" tIns="45716" rIns="89100" bIns="71993">
            <a:spAutoFit/>
          </a:bodyPr>
          <a:lstStyle/>
          <a:p>
            <a:pPr algn="ctr" defTabSz="913508"/>
            <a:r>
              <a:rPr lang="de-DE" sz="2970" b="1">
                <a:solidFill>
                  <a:schemeClr val="bg1"/>
                </a:solidFill>
              </a:rPr>
              <a:t>Großpneumatikstreuer</a:t>
            </a:r>
          </a:p>
        </p:txBody>
      </p:sp>
      <p:pic>
        <p:nvPicPr>
          <p:cNvPr id="1172485" name="Picture 5" descr="AGT-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7875" y="1393647"/>
            <a:ext cx="8205846" cy="6154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4530" name="Rectangle 2"/>
          <p:cNvSpPr>
            <a:spLocks noChangeArrowheads="1"/>
          </p:cNvSpPr>
          <p:nvPr/>
        </p:nvSpPr>
        <p:spPr bwMode="auto">
          <a:xfrm>
            <a:off x="318254" y="684451"/>
            <a:ext cx="10679192" cy="57590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100" tIns="45716" rIns="89100" bIns="71993">
            <a:spAutoFit/>
          </a:bodyPr>
          <a:lstStyle/>
          <a:p>
            <a:pPr algn="ctr" defTabSz="913508"/>
            <a:r>
              <a:rPr lang="de-DE" sz="2970" b="1">
                <a:solidFill>
                  <a:schemeClr val="bg1"/>
                </a:solidFill>
              </a:rPr>
              <a:t>Großpneumatikstreuer</a:t>
            </a:r>
          </a:p>
        </p:txBody>
      </p:sp>
      <p:pic>
        <p:nvPicPr>
          <p:cNvPr id="1174532" name="Picture 4" descr="AGT-F02"/>
          <p:cNvPicPr>
            <a:picLocks noChangeAspect="1" noChangeArrowheads="1"/>
          </p:cNvPicPr>
          <p:nvPr/>
        </p:nvPicPr>
        <p:blipFill>
          <a:blip r:embed="rId2">
            <a:extLst>
              <a:ext uri="{28A0092B-C50C-407E-A947-70E740481C1C}">
                <a14:useLocalDpi xmlns:a14="http://schemas.microsoft.com/office/drawing/2010/main" val="0"/>
              </a:ext>
            </a:extLst>
          </a:blip>
          <a:srcRect t="14919" b="24866"/>
          <a:stretch>
            <a:fillRect/>
          </a:stretch>
        </p:blipFill>
        <p:spPr bwMode="auto">
          <a:xfrm>
            <a:off x="375227" y="2051765"/>
            <a:ext cx="10565249" cy="438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718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Pneumatikstreuer für Reihendüngung</a:t>
            </a:r>
          </a:p>
        </p:txBody>
      </p:sp>
      <p:sp>
        <p:nvSpPr>
          <p:cNvPr id="1117187"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01000319.jpg</a:t>
            </a:r>
          </a:p>
        </p:txBody>
      </p:sp>
      <p:pic>
        <p:nvPicPr>
          <p:cNvPr id="1117188" name="Picture 4" descr="01000316"/>
          <p:cNvPicPr>
            <a:picLocks noChangeAspect="1" noChangeArrowheads="1"/>
          </p:cNvPicPr>
          <p:nvPr/>
        </p:nvPicPr>
        <p:blipFill>
          <a:blip r:embed="rId2">
            <a:extLst>
              <a:ext uri="{28A0092B-C50C-407E-A947-70E740481C1C}">
                <a14:useLocalDpi xmlns:a14="http://schemas.microsoft.com/office/drawing/2010/main" val="0"/>
              </a:ext>
            </a:extLst>
          </a:blip>
          <a:srcRect t="5273" b="3575"/>
          <a:stretch>
            <a:fillRect/>
          </a:stretch>
        </p:blipFill>
        <p:spPr bwMode="auto">
          <a:xfrm>
            <a:off x="394871" y="1303278"/>
            <a:ext cx="10592753" cy="6213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4642" name="Rectangle 2"/>
          <p:cNvSpPr>
            <a:spLocks noGrp="1" noChangeArrowheads="1"/>
          </p:cNvSpPr>
          <p:nvPr>
            <p:ph type="title"/>
          </p:nvPr>
        </p:nvSpPr>
        <p:spPr bwMode="auto">
          <a:xfrm>
            <a:off x="318254" y="684451"/>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Ausbringtechnik Mineraldünger</a:t>
            </a:r>
          </a:p>
        </p:txBody>
      </p:sp>
      <p:sp>
        <p:nvSpPr>
          <p:cNvPr id="1264643" name="Text Box 3"/>
          <p:cNvSpPr txBox="1">
            <a:spLocks noChangeArrowheads="1"/>
          </p:cNvSpPr>
          <p:nvPr/>
        </p:nvSpPr>
        <p:spPr bwMode="auto">
          <a:xfrm>
            <a:off x="335936" y="1706007"/>
            <a:ext cx="5003660" cy="556799"/>
          </a:xfrm>
          <a:prstGeom prst="rect">
            <a:avLst/>
          </a:prstGeom>
          <a:solidFill>
            <a:srgbClr val="FF310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67300" tIns="45716" rIns="267300" bIns="71993">
            <a:spAutoFit/>
          </a:bodyPr>
          <a:lstStyle>
            <a:lvl1pPr marL="360363" indent="-360363" defTabSz="738188">
              <a:defRPr sz="2400">
                <a:solidFill>
                  <a:schemeClr val="tx1"/>
                </a:solidFill>
                <a:latin typeface="Times New Roman" pitchFamily="18" charset="0"/>
              </a:defRPr>
            </a:lvl1pPr>
            <a:lvl2pPr marL="539750" defTabSz="738188">
              <a:defRPr sz="2400">
                <a:solidFill>
                  <a:schemeClr val="tx1"/>
                </a:solidFill>
                <a:latin typeface="Times New Roman" pitchFamily="18" charset="0"/>
              </a:defRPr>
            </a:lvl2pPr>
            <a:lvl3pPr marL="719138" defTabSz="738188">
              <a:defRPr sz="2400">
                <a:solidFill>
                  <a:schemeClr val="tx1"/>
                </a:solidFill>
                <a:latin typeface="Times New Roman" pitchFamily="18" charset="0"/>
              </a:defRPr>
            </a:lvl3pPr>
            <a:lvl4pPr marL="898525" defTabSz="738188">
              <a:defRPr sz="2400">
                <a:solidFill>
                  <a:schemeClr val="tx1"/>
                </a:solidFill>
                <a:latin typeface="Times New Roman" pitchFamily="18" charset="0"/>
              </a:defRPr>
            </a:lvl4pPr>
            <a:lvl5pPr marL="1077913" defTabSz="738188">
              <a:defRPr sz="2400">
                <a:solidFill>
                  <a:schemeClr val="tx1"/>
                </a:solidFill>
                <a:latin typeface="Times New Roman" pitchFamily="18" charset="0"/>
              </a:defRPr>
            </a:lvl5pPr>
            <a:lvl6pPr marL="1535113" defTabSz="738188" fontAlgn="base">
              <a:spcBef>
                <a:spcPct val="0"/>
              </a:spcBef>
              <a:spcAft>
                <a:spcPct val="0"/>
              </a:spcAft>
              <a:defRPr sz="2400">
                <a:solidFill>
                  <a:schemeClr val="tx1"/>
                </a:solidFill>
                <a:latin typeface="Times New Roman" pitchFamily="18" charset="0"/>
              </a:defRPr>
            </a:lvl6pPr>
            <a:lvl7pPr marL="1992313" defTabSz="738188" fontAlgn="base">
              <a:spcBef>
                <a:spcPct val="0"/>
              </a:spcBef>
              <a:spcAft>
                <a:spcPct val="0"/>
              </a:spcAft>
              <a:defRPr sz="2400">
                <a:solidFill>
                  <a:schemeClr val="tx1"/>
                </a:solidFill>
                <a:latin typeface="Times New Roman" pitchFamily="18" charset="0"/>
              </a:defRPr>
            </a:lvl7pPr>
            <a:lvl8pPr marL="2449513" defTabSz="738188" fontAlgn="base">
              <a:spcBef>
                <a:spcPct val="0"/>
              </a:spcBef>
              <a:spcAft>
                <a:spcPct val="0"/>
              </a:spcAft>
              <a:defRPr sz="2400">
                <a:solidFill>
                  <a:schemeClr val="tx1"/>
                </a:solidFill>
                <a:latin typeface="Times New Roman" pitchFamily="18" charset="0"/>
              </a:defRPr>
            </a:lvl8pPr>
            <a:lvl9pPr marL="2906713" defTabSz="738188" fontAlgn="base">
              <a:spcBef>
                <a:spcPct val="0"/>
              </a:spcBef>
              <a:spcAft>
                <a:spcPct val="0"/>
              </a:spcAft>
              <a:defRPr sz="2400">
                <a:solidFill>
                  <a:schemeClr val="tx1"/>
                </a:solidFill>
                <a:latin typeface="Times New Roman" pitchFamily="18" charset="0"/>
              </a:defRPr>
            </a:lvl9pPr>
          </a:lstStyle>
          <a:p>
            <a:pPr>
              <a:buFontTx/>
              <a:buChar char="•"/>
            </a:pPr>
            <a:r>
              <a:rPr lang="de-DE" sz="2846" b="1">
                <a:solidFill>
                  <a:schemeClr val="bg1"/>
                </a:solidFill>
                <a:latin typeface="Arial" charset="0"/>
              </a:rPr>
              <a:t>Universalstreuer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9234" name="Rectangle 2"/>
          <p:cNvSpPr>
            <a:spLocks noGrp="1" noChangeArrowheads="1"/>
          </p:cNvSpPr>
          <p:nvPr>
            <p:ph type="title"/>
          </p:nvPr>
        </p:nvSpPr>
        <p:spPr bwMode="auto">
          <a:xfrm>
            <a:off x="333970" y="684451"/>
            <a:ext cx="10663476"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Großraumstreuer - Aufbau</a:t>
            </a:r>
          </a:p>
        </p:txBody>
      </p:sp>
      <p:sp>
        <p:nvSpPr>
          <p:cNvPr id="1119235"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912241.png</a:t>
            </a:r>
          </a:p>
        </p:txBody>
      </p:sp>
      <p:pic>
        <p:nvPicPr>
          <p:cNvPr id="1119236" name="Picture 4" descr="912241"/>
          <p:cNvPicPr>
            <a:picLocks noChangeAspect="1" noChangeArrowheads="1"/>
          </p:cNvPicPr>
          <p:nvPr/>
        </p:nvPicPr>
        <p:blipFill>
          <a:blip r:embed="rId2">
            <a:extLst>
              <a:ext uri="{28A0092B-C50C-407E-A947-70E740481C1C}">
                <a14:useLocalDpi xmlns:a14="http://schemas.microsoft.com/office/drawing/2010/main" val="0"/>
              </a:ext>
            </a:extLst>
          </a:blip>
          <a:srcRect l="15808" t="5173" r="16495" b="71091"/>
          <a:stretch>
            <a:fillRect/>
          </a:stretch>
        </p:blipFill>
        <p:spPr bwMode="auto">
          <a:xfrm>
            <a:off x="357545" y="1635283"/>
            <a:ext cx="10600611"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0258" name="Rectangle 2"/>
          <p:cNvSpPr>
            <a:spLocks noGrp="1" noChangeArrowheads="1"/>
          </p:cNvSpPr>
          <p:nvPr>
            <p:ph type="title"/>
          </p:nvPr>
        </p:nvSpPr>
        <p:spPr bwMode="auto">
          <a:xfrm>
            <a:off x="333970" y="684451"/>
            <a:ext cx="10663476"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Großraumstreuer - Streuorgane </a:t>
            </a:r>
          </a:p>
        </p:txBody>
      </p:sp>
      <p:sp>
        <p:nvSpPr>
          <p:cNvPr id="1120259"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912241.png</a:t>
            </a:r>
          </a:p>
        </p:txBody>
      </p:sp>
      <p:pic>
        <p:nvPicPr>
          <p:cNvPr id="1120260" name="Picture 4" descr="912241"/>
          <p:cNvPicPr>
            <a:picLocks noChangeAspect="1" noChangeArrowheads="1"/>
          </p:cNvPicPr>
          <p:nvPr/>
        </p:nvPicPr>
        <p:blipFill>
          <a:blip r:embed="rId2" cstate="print">
            <a:extLst>
              <a:ext uri="{28A0092B-C50C-407E-A947-70E740481C1C}">
                <a14:useLocalDpi xmlns:a14="http://schemas.microsoft.com/office/drawing/2010/main" val="0"/>
              </a:ext>
            </a:extLst>
          </a:blip>
          <a:srcRect t="30200" b="9528"/>
          <a:stretch>
            <a:fillRect/>
          </a:stretch>
        </p:blipFill>
        <p:spPr bwMode="auto">
          <a:xfrm>
            <a:off x="1938994" y="1320958"/>
            <a:ext cx="7437715" cy="625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1282" name="Rectangle 2"/>
          <p:cNvSpPr>
            <a:spLocks noGrp="1" noChangeArrowheads="1"/>
          </p:cNvSpPr>
          <p:nvPr>
            <p:ph type="title"/>
          </p:nvPr>
        </p:nvSpPr>
        <p:spPr bwMode="auto">
          <a:xfrm>
            <a:off x="318254" y="684451"/>
            <a:ext cx="10679192" cy="956780"/>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Gezogener Streuer mit mechanischer Querförderung</a:t>
            </a:r>
            <a:br>
              <a:rPr lang="de-DE" sz="2970" b="1">
                <a:solidFill>
                  <a:schemeClr val="bg1"/>
                </a:solidFill>
                <a:latin typeface="Arial" charset="0"/>
              </a:rPr>
            </a:br>
            <a:r>
              <a:rPr lang="de-DE" sz="2475" b="1">
                <a:solidFill>
                  <a:schemeClr val="bg1"/>
                </a:solidFill>
                <a:latin typeface="Arial" charset="0"/>
              </a:rPr>
              <a:t>- Schneckenförderung -</a:t>
            </a:r>
          </a:p>
        </p:txBody>
      </p:sp>
      <p:sp>
        <p:nvSpPr>
          <p:cNvPr id="1121283"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01000287.jpg</a:t>
            </a:r>
          </a:p>
        </p:txBody>
      </p:sp>
      <p:pic>
        <p:nvPicPr>
          <p:cNvPr id="1121284" name="Picture 4" descr="01000287"/>
          <p:cNvPicPr>
            <a:picLocks noChangeAspect="1" noChangeArrowheads="1"/>
          </p:cNvPicPr>
          <p:nvPr/>
        </p:nvPicPr>
        <p:blipFill>
          <a:blip r:embed="rId2">
            <a:extLst>
              <a:ext uri="{28A0092B-C50C-407E-A947-70E740481C1C}">
                <a14:useLocalDpi xmlns:a14="http://schemas.microsoft.com/office/drawing/2010/main" val="0"/>
              </a:ext>
            </a:extLst>
          </a:blip>
          <a:srcRect l="25926" t="32843" b="6531"/>
          <a:stretch>
            <a:fillRect/>
          </a:stretch>
        </p:blipFill>
        <p:spPr bwMode="auto">
          <a:xfrm>
            <a:off x="335935" y="1688327"/>
            <a:ext cx="10663476" cy="58759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333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Kalkung ohne Schläuche</a:t>
            </a:r>
          </a:p>
        </p:txBody>
      </p:sp>
      <p:sp>
        <p:nvSpPr>
          <p:cNvPr id="1123331"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01000318.jpg</a:t>
            </a:r>
          </a:p>
        </p:txBody>
      </p:sp>
      <p:pic>
        <p:nvPicPr>
          <p:cNvPr id="1123332" name="Picture 4" descr="01000318"/>
          <p:cNvPicPr>
            <a:picLocks noChangeAspect="1" noChangeArrowheads="1"/>
          </p:cNvPicPr>
          <p:nvPr/>
        </p:nvPicPr>
        <p:blipFill>
          <a:blip r:embed="rId2">
            <a:extLst>
              <a:ext uri="{28A0092B-C50C-407E-A947-70E740481C1C}">
                <a14:useLocalDpi xmlns:a14="http://schemas.microsoft.com/office/drawing/2010/main" val="0"/>
              </a:ext>
            </a:extLst>
          </a:blip>
          <a:srcRect t="9259"/>
          <a:stretch>
            <a:fillRect/>
          </a:stretch>
        </p:blipFill>
        <p:spPr bwMode="auto">
          <a:xfrm>
            <a:off x="335935" y="1281668"/>
            <a:ext cx="10567213" cy="62177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2306" name="Rectangle 2"/>
          <p:cNvSpPr>
            <a:spLocks noGrp="1" noChangeArrowheads="1"/>
          </p:cNvSpPr>
          <p:nvPr>
            <p:ph type="title"/>
          </p:nvPr>
        </p:nvSpPr>
        <p:spPr bwMode="auto">
          <a:xfrm>
            <a:off x="318254" y="684451"/>
            <a:ext cx="10679192" cy="956780"/>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Kalkdüngung mit Staubunterdrückung</a:t>
            </a:r>
            <a:br>
              <a:rPr lang="de-DE" sz="2970" b="1">
                <a:solidFill>
                  <a:schemeClr val="bg1"/>
                </a:solidFill>
                <a:latin typeface="Arial" charset="0"/>
              </a:rPr>
            </a:br>
            <a:r>
              <a:rPr lang="de-DE" sz="2475" b="1">
                <a:solidFill>
                  <a:schemeClr val="bg1"/>
                </a:solidFill>
                <a:latin typeface="Arial" charset="0"/>
              </a:rPr>
              <a:t>- Schläuche unter der Schneckenförderung -</a:t>
            </a:r>
          </a:p>
        </p:txBody>
      </p:sp>
      <p:sp>
        <p:nvSpPr>
          <p:cNvPr id="1122307" name="Text Box 3"/>
          <p:cNvSpPr txBox="1">
            <a:spLocks noChangeArrowheads="1"/>
          </p:cNvSpPr>
          <p:nvPr/>
        </p:nvSpPr>
        <p:spPr bwMode="auto">
          <a:xfrm>
            <a:off x="5302271" y="3568382"/>
            <a:ext cx="2159547"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01000317.jpg</a:t>
            </a:r>
          </a:p>
        </p:txBody>
      </p:sp>
      <p:pic>
        <p:nvPicPr>
          <p:cNvPr id="1122308" name="Picture 4" descr="01000317"/>
          <p:cNvPicPr>
            <a:picLocks noChangeAspect="1" noChangeArrowheads="1"/>
          </p:cNvPicPr>
          <p:nvPr/>
        </p:nvPicPr>
        <p:blipFill>
          <a:blip r:embed="rId2">
            <a:extLst>
              <a:ext uri="{28A0092B-C50C-407E-A947-70E740481C1C}">
                <a14:useLocalDpi xmlns:a14="http://schemas.microsoft.com/office/drawing/2010/main" val="0"/>
              </a:ext>
            </a:extLst>
          </a:blip>
          <a:srcRect l="2902" t="19824" r="2097"/>
          <a:stretch>
            <a:fillRect/>
          </a:stretch>
        </p:blipFill>
        <p:spPr bwMode="auto">
          <a:xfrm>
            <a:off x="298610" y="1682432"/>
            <a:ext cx="10651688" cy="57855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65666" name="Rectangle 2"/>
          <p:cNvSpPr>
            <a:spLocks noGrp="1" noChangeArrowheads="1"/>
          </p:cNvSpPr>
          <p:nvPr>
            <p:ph type="title"/>
          </p:nvPr>
        </p:nvSpPr>
        <p:spPr bwMode="auto">
          <a:xfrm>
            <a:off x="318254" y="684451"/>
            <a:ext cx="10679192" cy="556799"/>
          </a:xfrm>
          <a:solidFill>
            <a:srgbClr val="FF3101"/>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7300" tIns="45716" rIns="267300" bIns="71993" numCol="1" anchor="t" anchorCtr="0" compatLnSpc="1">
            <a:prstTxWarp prst="textNoShape">
              <a:avLst/>
            </a:prstTxWarp>
            <a:spAutoFit/>
          </a:bodyPr>
          <a:lstStyle/>
          <a:p>
            <a:pPr algn="l" defTabSz="913508"/>
            <a:r>
              <a:rPr lang="de-DE" sz="2846" b="1">
                <a:solidFill>
                  <a:schemeClr val="bg1"/>
                </a:solidFill>
                <a:latin typeface="Arial" charset="0"/>
              </a:rPr>
              <a:t>Ausbringtechnik Mineraldünger</a:t>
            </a:r>
          </a:p>
        </p:txBody>
      </p:sp>
      <p:sp>
        <p:nvSpPr>
          <p:cNvPr id="1265667" name="Text Box 3"/>
          <p:cNvSpPr txBox="1">
            <a:spLocks noChangeArrowheads="1"/>
          </p:cNvSpPr>
          <p:nvPr/>
        </p:nvSpPr>
        <p:spPr bwMode="auto">
          <a:xfrm>
            <a:off x="335936" y="1706007"/>
            <a:ext cx="5003660" cy="556799"/>
          </a:xfrm>
          <a:prstGeom prst="rect">
            <a:avLst/>
          </a:prstGeom>
          <a:solidFill>
            <a:srgbClr val="FF310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67300" tIns="45716" rIns="267300" bIns="71993">
            <a:spAutoFit/>
          </a:bodyPr>
          <a:lstStyle>
            <a:lvl1pPr marL="360363" indent="-360363" defTabSz="738188">
              <a:defRPr sz="2400">
                <a:solidFill>
                  <a:schemeClr val="tx1"/>
                </a:solidFill>
                <a:latin typeface="Times New Roman" pitchFamily="18" charset="0"/>
              </a:defRPr>
            </a:lvl1pPr>
            <a:lvl2pPr marL="539750" defTabSz="738188">
              <a:defRPr sz="2400">
                <a:solidFill>
                  <a:schemeClr val="tx1"/>
                </a:solidFill>
                <a:latin typeface="Times New Roman" pitchFamily="18" charset="0"/>
              </a:defRPr>
            </a:lvl2pPr>
            <a:lvl3pPr marL="719138" defTabSz="738188">
              <a:defRPr sz="2400">
                <a:solidFill>
                  <a:schemeClr val="tx1"/>
                </a:solidFill>
                <a:latin typeface="Times New Roman" pitchFamily="18" charset="0"/>
              </a:defRPr>
            </a:lvl3pPr>
            <a:lvl4pPr marL="898525" defTabSz="738188">
              <a:defRPr sz="2400">
                <a:solidFill>
                  <a:schemeClr val="tx1"/>
                </a:solidFill>
                <a:latin typeface="Times New Roman" pitchFamily="18" charset="0"/>
              </a:defRPr>
            </a:lvl4pPr>
            <a:lvl5pPr marL="1077913" defTabSz="738188">
              <a:defRPr sz="2400">
                <a:solidFill>
                  <a:schemeClr val="tx1"/>
                </a:solidFill>
                <a:latin typeface="Times New Roman" pitchFamily="18" charset="0"/>
              </a:defRPr>
            </a:lvl5pPr>
            <a:lvl6pPr marL="1535113" defTabSz="738188" fontAlgn="base">
              <a:spcBef>
                <a:spcPct val="0"/>
              </a:spcBef>
              <a:spcAft>
                <a:spcPct val="0"/>
              </a:spcAft>
              <a:defRPr sz="2400">
                <a:solidFill>
                  <a:schemeClr val="tx1"/>
                </a:solidFill>
                <a:latin typeface="Times New Roman" pitchFamily="18" charset="0"/>
              </a:defRPr>
            </a:lvl6pPr>
            <a:lvl7pPr marL="1992313" defTabSz="738188" fontAlgn="base">
              <a:spcBef>
                <a:spcPct val="0"/>
              </a:spcBef>
              <a:spcAft>
                <a:spcPct val="0"/>
              </a:spcAft>
              <a:defRPr sz="2400">
                <a:solidFill>
                  <a:schemeClr val="tx1"/>
                </a:solidFill>
                <a:latin typeface="Times New Roman" pitchFamily="18" charset="0"/>
              </a:defRPr>
            </a:lvl7pPr>
            <a:lvl8pPr marL="2449513" defTabSz="738188" fontAlgn="base">
              <a:spcBef>
                <a:spcPct val="0"/>
              </a:spcBef>
              <a:spcAft>
                <a:spcPct val="0"/>
              </a:spcAft>
              <a:defRPr sz="2400">
                <a:solidFill>
                  <a:schemeClr val="tx1"/>
                </a:solidFill>
                <a:latin typeface="Times New Roman" pitchFamily="18" charset="0"/>
              </a:defRPr>
            </a:lvl8pPr>
            <a:lvl9pPr marL="2906713" defTabSz="738188" fontAlgn="base">
              <a:spcBef>
                <a:spcPct val="0"/>
              </a:spcBef>
              <a:spcAft>
                <a:spcPct val="0"/>
              </a:spcAft>
              <a:defRPr sz="2400">
                <a:solidFill>
                  <a:schemeClr val="tx1"/>
                </a:solidFill>
                <a:latin typeface="Times New Roman" pitchFamily="18" charset="0"/>
              </a:defRPr>
            </a:lvl9pPr>
          </a:lstStyle>
          <a:p>
            <a:pPr>
              <a:buFontTx/>
              <a:buChar char="•"/>
            </a:pPr>
            <a:r>
              <a:rPr lang="de-DE" sz="2846" b="1">
                <a:solidFill>
                  <a:schemeClr val="bg1"/>
                </a:solidFill>
                <a:latin typeface="Arial" charset="0"/>
              </a:rPr>
              <a:t>Verfahrensvergleich</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8450"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Mineraldüngerstreuer  </a:t>
            </a:r>
            <a:r>
              <a:rPr lang="de-DE" sz="2475">
                <a:solidFill>
                  <a:schemeClr val="bg1"/>
                </a:solidFill>
                <a:latin typeface="Arial" charset="0"/>
              </a:rPr>
              <a:t>(Schleuderstreuer : Auslegerstreuer )</a:t>
            </a:r>
            <a:endParaRPr lang="de-DE" sz="2970">
              <a:solidFill>
                <a:schemeClr val="bg1"/>
              </a:solidFill>
              <a:latin typeface="Arial" charset="0"/>
            </a:endParaRPr>
          </a:p>
        </p:txBody>
      </p:sp>
      <p:sp>
        <p:nvSpPr>
          <p:cNvPr id="1128451"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972469.png</a:t>
            </a:r>
          </a:p>
        </p:txBody>
      </p:sp>
      <p:grpSp>
        <p:nvGrpSpPr>
          <p:cNvPr id="1128460" name="Group 12"/>
          <p:cNvGrpSpPr>
            <a:grpSpLocks/>
          </p:cNvGrpSpPr>
          <p:nvPr/>
        </p:nvGrpSpPr>
        <p:grpSpPr bwMode="auto">
          <a:xfrm>
            <a:off x="756346" y="1307207"/>
            <a:ext cx="9801046" cy="6205954"/>
            <a:chOff x="385" y="665"/>
            <a:chExt cx="4989" cy="3159"/>
          </a:xfrm>
        </p:grpSpPr>
        <p:grpSp>
          <p:nvGrpSpPr>
            <p:cNvPr id="1128455" name="Group 7"/>
            <p:cNvGrpSpPr>
              <a:grpSpLocks noChangeAspect="1"/>
            </p:cNvGrpSpPr>
            <p:nvPr/>
          </p:nvGrpSpPr>
          <p:grpSpPr bwMode="auto">
            <a:xfrm>
              <a:off x="385" y="665"/>
              <a:ext cx="4989" cy="3159"/>
              <a:chOff x="385" y="665"/>
              <a:chExt cx="4989" cy="3159"/>
            </a:xfrm>
          </p:grpSpPr>
          <p:pic>
            <p:nvPicPr>
              <p:cNvPr id="1128452" name="Picture 4" descr="972466"/>
              <p:cNvPicPr>
                <a:picLocks noChangeAspect="1" noChangeArrowheads="1"/>
              </p:cNvPicPr>
              <p:nvPr/>
            </p:nvPicPr>
            <p:blipFill>
              <a:blip r:embed="rId2" cstate="print">
                <a:extLst>
                  <a:ext uri="{28A0092B-C50C-407E-A947-70E740481C1C}">
                    <a14:useLocalDpi xmlns:a14="http://schemas.microsoft.com/office/drawing/2010/main" val="0"/>
                  </a:ext>
                </a:extLst>
              </a:blip>
              <a:srcRect l="4272" t="46049" r="4272" b="13022"/>
              <a:stretch>
                <a:fillRect/>
              </a:stretch>
            </p:blipFill>
            <p:spPr bwMode="auto">
              <a:xfrm>
                <a:off x="385" y="665"/>
                <a:ext cx="4989" cy="3159"/>
              </a:xfrm>
              <a:prstGeom prst="rect">
                <a:avLst/>
              </a:prstGeom>
              <a:noFill/>
              <a:extLst>
                <a:ext uri="{909E8E84-426E-40DD-AFC4-6F175D3DCCD1}">
                  <a14:hiddenFill xmlns:a14="http://schemas.microsoft.com/office/drawing/2010/main">
                    <a:solidFill>
                      <a:srgbClr val="FFFFFF"/>
                    </a:solidFill>
                  </a14:hiddenFill>
                </a:ext>
              </a:extLst>
            </p:spPr>
          </p:pic>
          <p:sp>
            <p:nvSpPr>
              <p:cNvPr id="1128453" name="Rectangle 5"/>
              <p:cNvSpPr>
                <a:spLocks noChangeAspect="1" noChangeArrowheads="1"/>
              </p:cNvSpPr>
              <p:nvPr/>
            </p:nvSpPr>
            <p:spPr bwMode="auto">
              <a:xfrm>
                <a:off x="3331" y="1536"/>
                <a:ext cx="1590" cy="1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1980" b="1">
                    <a:solidFill>
                      <a:schemeClr val="bg1"/>
                    </a:solidFill>
                  </a:rPr>
                  <a:t>2 500  –  6 000 €</a:t>
                </a:r>
              </a:p>
            </p:txBody>
          </p:sp>
          <p:sp>
            <p:nvSpPr>
              <p:cNvPr id="1128454" name="Rectangle 6"/>
              <p:cNvSpPr>
                <a:spLocks noChangeAspect="1" noChangeArrowheads="1"/>
              </p:cNvSpPr>
              <p:nvPr/>
            </p:nvSpPr>
            <p:spPr bwMode="auto">
              <a:xfrm>
                <a:off x="3372" y="2903"/>
                <a:ext cx="1590" cy="1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1980" b="1">
                    <a:solidFill>
                      <a:schemeClr val="bg1"/>
                    </a:solidFill>
                  </a:rPr>
                  <a:t>5 000  –  13 000 €</a:t>
                </a:r>
              </a:p>
            </p:txBody>
          </p:sp>
        </p:grpSp>
        <p:sp>
          <p:nvSpPr>
            <p:cNvPr id="1128459" name="Rectangle 11"/>
            <p:cNvSpPr>
              <a:spLocks noChangeArrowheads="1"/>
            </p:cNvSpPr>
            <p:nvPr/>
          </p:nvSpPr>
          <p:spPr bwMode="auto">
            <a:xfrm>
              <a:off x="411" y="3520"/>
              <a:ext cx="4938" cy="247"/>
            </a:xfrm>
            <a:prstGeom prst="rect">
              <a:avLst/>
            </a:prstGeom>
            <a:solidFill>
              <a:srgbClr val="FFFF00"/>
            </a:solidFill>
            <a:ln w="381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de-DE" sz="2228" b="1"/>
                <a:t>   Angepasste Düngung in den Bestand !!!</a:t>
              </a:r>
            </a:p>
          </p:txBody>
        </p:sp>
      </p:grpSp>
      <p:grpSp>
        <p:nvGrpSpPr>
          <p:cNvPr id="1128461" name="Group 13"/>
          <p:cNvGrpSpPr>
            <a:grpSpLocks/>
          </p:cNvGrpSpPr>
          <p:nvPr/>
        </p:nvGrpSpPr>
        <p:grpSpPr bwMode="auto">
          <a:xfrm>
            <a:off x="5657851" y="3426937"/>
            <a:ext cx="5158859" cy="3691355"/>
            <a:chOff x="2880" y="1744"/>
            <a:chExt cx="2626" cy="1879"/>
          </a:xfrm>
        </p:grpSpPr>
        <p:sp>
          <p:nvSpPr>
            <p:cNvPr id="1128456" name="Oval 8"/>
            <p:cNvSpPr>
              <a:spLocks noChangeArrowheads="1"/>
            </p:cNvSpPr>
            <p:nvPr/>
          </p:nvSpPr>
          <p:spPr bwMode="auto">
            <a:xfrm>
              <a:off x="2880" y="1744"/>
              <a:ext cx="2615" cy="434"/>
            </a:xfrm>
            <a:prstGeom prst="ellipse">
              <a:avLst/>
            </a:pr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sp>
          <p:nvSpPr>
            <p:cNvPr id="1128457" name="Oval 9"/>
            <p:cNvSpPr>
              <a:spLocks noChangeArrowheads="1"/>
            </p:cNvSpPr>
            <p:nvPr/>
          </p:nvSpPr>
          <p:spPr bwMode="auto">
            <a:xfrm>
              <a:off x="2934" y="3087"/>
              <a:ext cx="2572" cy="536"/>
            </a:xfrm>
            <a:prstGeom prst="ellipse">
              <a:avLst/>
            </a:pr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128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7426" name="Rectangle 2"/>
          <p:cNvSpPr>
            <a:spLocks noGrp="1" noChangeArrowheads="1"/>
          </p:cNvSpPr>
          <p:nvPr>
            <p:ph type="title"/>
          </p:nvPr>
        </p:nvSpPr>
        <p:spPr bwMode="auto">
          <a:xfrm>
            <a:off x="318254" y="684451"/>
            <a:ext cx="10679192" cy="575907"/>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Mineraldüngerstreuer  </a:t>
            </a:r>
            <a:r>
              <a:rPr lang="de-DE" sz="2475">
                <a:solidFill>
                  <a:schemeClr val="bg1"/>
                </a:solidFill>
                <a:latin typeface="Arial" charset="0"/>
              </a:rPr>
              <a:t>(Kastenstreuer : Großflächenstreuer )</a:t>
            </a:r>
            <a:endParaRPr lang="de-DE" sz="2970">
              <a:solidFill>
                <a:schemeClr val="bg1"/>
              </a:solidFill>
              <a:latin typeface="Arial" charset="0"/>
            </a:endParaRPr>
          </a:p>
        </p:txBody>
      </p:sp>
      <p:sp>
        <p:nvSpPr>
          <p:cNvPr id="1127427"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972469.png</a:t>
            </a:r>
          </a:p>
        </p:txBody>
      </p:sp>
      <p:grpSp>
        <p:nvGrpSpPr>
          <p:cNvPr id="1127434" name="Group 10"/>
          <p:cNvGrpSpPr>
            <a:grpSpLocks/>
          </p:cNvGrpSpPr>
          <p:nvPr/>
        </p:nvGrpSpPr>
        <p:grpSpPr bwMode="auto">
          <a:xfrm>
            <a:off x="585431" y="1342570"/>
            <a:ext cx="10274498" cy="6170592"/>
            <a:chOff x="298" y="683"/>
            <a:chExt cx="5230" cy="3141"/>
          </a:xfrm>
        </p:grpSpPr>
        <p:pic>
          <p:nvPicPr>
            <p:cNvPr id="1127428" name="Picture 4" descr="972466"/>
            <p:cNvPicPr>
              <a:picLocks noChangeAspect="1" noChangeArrowheads="1"/>
            </p:cNvPicPr>
            <p:nvPr/>
          </p:nvPicPr>
          <p:blipFill>
            <a:blip r:embed="rId2" cstate="print">
              <a:extLst>
                <a:ext uri="{28A0092B-C50C-407E-A947-70E740481C1C}">
                  <a14:useLocalDpi xmlns:a14="http://schemas.microsoft.com/office/drawing/2010/main" val="0"/>
                </a:ext>
              </a:extLst>
            </a:blip>
            <a:srcRect l="4005" t="6039" r="4005" b="54918"/>
            <a:stretch>
              <a:fillRect/>
            </a:stretch>
          </p:blipFill>
          <p:spPr bwMode="auto">
            <a:xfrm>
              <a:off x="298" y="683"/>
              <a:ext cx="5230" cy="3141"/>
            </a:xfrm>
            <a:prstGeom prst="rect">
              <a:avLst/>
            </a:prstGeom>
            <a:noFill/>
            <a:extLst>
              <a:ext uri="{909E8E84-426E-40DD-AFC4-6F175D3DCCD1}">
                <a14:hiddenFill xmlns:a14="http://schemas.microsoft.com/office/drawing/2010/main">
                  <a:solidFill>
                    <a:srgbClr val="FFFFFF"/>
                  </a:solidFill>
                </a14:hiddenFill>
              </a:ext>
            </a:extLst>
          </p:spPr>
        </p:pic>
        <p:grpSp>
          <p:nvGrpSpPr>
            <p:cNvPr id="1127433" name="Group 9"/>
            <p:cNvGrpSpPr>
              <a:grpSpLocks/>
            </p:cNvGrpSpPr>
            <p:nvPr/>
          </p:nvGrpSpPr>
          <p:grpSpPr bwMode="auto">
            <a:xfrm>
              <a:off x="3444" y="1413"/>
              <a:ext cx="1614" cy="1754"/>
              <a:chOff x="3444" y="1413"/>
              <a:chExt cx="1614" cy="1754"/>
            </a:xfrm>
          </p:grpSpPr>
          <p:sp>
            <p:nvSpPr>
              <p:cNvPr id="1127429" name="Rectangle 5"/>
              <p:cNvSpPr>
                <a:spLocks noChangeArrowheads="1"/>
              </p:cNvSpPr>
              <p:nvPr/>
            </p:nvSpPr>
            <p:spPr bwMode="auto">
              <a:xfrm>
                <a:off x="3468" y="1413"/>
                <a:ext cx="1590" cy="1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1980" b="1">
                    <a:solidFill>
                      <a:schemeClr val="bg1"/>
                    </a:solidFill>
                  </a:rPr>
                  <a:t>800   –   1 800  €</a:t>
                </a:r>
              </a:p>
            </p:txBody>
          </p:sp>
          <p:sp>
            <p:nvSpPr>
              <p:cNvPr id="1127430" name="Rectangle 6"/>
              <p:cNvSpPr>
                <a:spLocks noChangeArrowheads="1"/>
              </p:cNvSpPr>
              <p:nvPr/>
            </p:nvSpPr>
            <p:spPr bwMode="auto">
              <a:xfrm>
                <a:off x="3444" y="3002"/>
                <a:ext cx="1590" cy="1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1980" b="1">
                    <a:solidFill>
                      <a:schemeClr val="bg1"/>
                    </a:solidFill>
                  </a:rPr>
                  <a:t>13 000   –   23 000  €</a:t>
                </a:r>
              </a:p>
            </p:txBody>
          </p:sp>
        </p:grpSp>
      </p:grpSp>
      <p:grpSp>
        <p:nvGrpSpPr>
          <p:cNvPr id="1127437" name="Group 13"/>
          <p:cNvGrpSpPr>
            <a:grpSpLocks/>
          </p:cNvGrpSpPr>
          <p:nvPr/>
        </p:nvGrpSpPr>
        <p:grpSpPr bwMode="auto">
          <a:xfrm>
            <a:off x="5657850" y="3479979"/>
            <a:ext cx="5657850" cy="4115692"/>
            <a:chOff x="2880" y="1771"/>
            <a:chExt cx="2880" cy="2095"/>
          </a:xfrm>
        </p:grpSpPr>
        <p:sp>
          <p:nvSpPr>
            <p:cNvPr id="1127435" name="Oval 11"/>
            <p:cNvSpPr>
              <a:spLocks noChangeArrowheads="1"/>
            </p:cNvSpPr>
            <p:nvPr/>
          </p:nvSpPr>
          <p:spPr bwMode="auto">
            <a:xfrm>
              <a:off x="3237" y="1771"/>
              <a:ext cx="2121" cy="536"/>
            </a:xfrm>
            <a:prstGeom prst="ellipse">
              <a:avLst/>
            </a:pr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sp>
          <p:nvSpPr>
            <p:cNvPr id="1127436" name="Oval 12"/>
            <p:cNvSpPr>
              <a:spLocks noChangeArrowheads="1"/>
            </p:cNvSpPr>
            <p:nvPr/>
          </p:nvSpPr>
          <p:spPr bwMode="auto">
            <a:xfrm>
              <a:off x="2880" y="3330"/>
              <a:ext cx="2880" cy="536"/>
            </a:xfrm>
            <a:prstGeom prst="ellipse">
              <a:avLst/>
            </a:pr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2475"/>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1274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9474" name="Rectangle 2"/>
          <p:cNvSpPr>
            <a:spLocks noGrp="1" noChangeArrowheads="1"/>
          </p:cNvSpPr>
          <p:nvPr>
            <p:ph type="title"/>
          </p:nvPr>
        </p:nvSpPr>
        <p:spPr bwMode="auto">
          <a:xfrm>
            <a:off x="318254" y="684451"/>
            <a:ext cx="10679192" cy="1032955"/>
          </a:xfrm>
          <a:solidFill>
            <a:schemeClr val="bg2"/>
          </a:solid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100" tIns="45716" rIns="89100" bIns="71993" numCol="1" anchor="t" anchorCtr="0" compatLnSpc="1">
            <a:prstTxWarp prst="textNoShape">
              <a:avLst/>
            </a:prstTxWarp>
            <a:spAutoFit/>
          </a:bodyPr>
          <a:lstStyle/>
          <a:p>
            <a:pPr defTabSz="913508"/>
            <a:r>
              <a:rPr lang="de-DE" sz="2970" b="1">
                <a:solidFill>
                  <a:schemeClr val="bg1"/>
                </a:solidFill>
                <a:latin typeface="Arial" charset="0"/>
              </a:rPr>
              <a:t>Arbeitsbreite, Streubreite und Überlappung bei verschiedenen Düngerstreuern</a:t>
            </a:r>
          </a:p>
        </p:txBody>
      </p:sp>
      <p:sp>
        <p:nvSpPr>
          <p:cNvPr id="1129475" name="Text Box 3"/>
          <p:cNvSpPr txBox="1">
            <a:spLocks noChangeArrowheads="1"/>
          </p:cNvSpPr>
          <p:nvPr/>
        </p:nvSpPr>
        <p:spPr bwMode="auto">
          <a:xfrm>
            <a:off x="5302271" y="3568382"/>
            <a:ext cx="1912685" cy="49973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6" rIns="91431" bIns="71993">
            <a:spAutoFit/>
          </a:bodyPr>
          <a:lstStyle/>
          <a:p>
            <a:pPr eaLnBrk="0" hangingPunct="0"/>
            <a:r>
              <a:rPr lang="de-DE" sz="2475" b="1">
                <a:solidFill>
                  <a:schemeClr val="bg1"/>
                </a:solidFill>
              </a:rPr>
              <a:t>912004.png</a:t>
            </a:r>
          </a:p>
        </p:txBody>
      </p:sp>
      <p:pic>
        <p:nvPicPr>
          <p:cNvPr id="1129476" name="Picture 4" descr="912004"/>
          <p:cNvPicPr>
            <a:picLocks noChangeAspect="1" noChangeArrowheads="1"/>
          </p:cNvPicPr>
          <p:nvPr/>
        </p:nvPicPr>
        <p:blipFill>
          <a:blip r:embed="rId2">
            <a:extLst>
              <a:ext uri="{28A0092B-C50C-407E-A947-70E740481C1C}">
                <a14:useLocalDpi xmlns:a14="http://schemas.microsoft.com/office/drawing/2010/main" val="0"/>
              </a:ext>
            </a:extLst>
          </a:blip>
          <a:srcRect l="6198" t="3755" r="5312" b="55807"/>
          <a:stretch>
            <a:fillRect/>
          </a:stretch>
        </p:blipFill>
        <p:spPr bwMode="auto">
          <a:xfrm>
            <a:off x="1076564" y="1743333"/>
            <a:ext cx="9160610" cy="2960548"/>
          </a:xfrm>
          <a:prstGeom prst="rect">
            <a:avLst/>
          </a:prstGeom>
          <a:noFill/>
          <a:extLst>
            <a:ext uri="{909E8E84-426E-40DD-AFC4-6F175D3DCCD1}">
              <a14:hiddenFill xmlns:a14="http://schemas.microsoft.com/office/drawing/2010/main">
                <a:solidFill>
                  <a:srgbClr val="FFFFFF"/>
                </a:solidFill>
              </a14:hiddenFill>
            </a:ext>
          </a:extLst>
        </p:spPr>
      </p:pic>
      <p:pic>
        <p:nvPicPr>
          <p:cNvPr id="1129477" name="Picture 5" descr="912004"/>
          <p:cNvPicPr>
            <a:picLocks noChangeAspect="1" noChangeArrowheads="1"/>
          </p:cNvPicPr>
          <p:nvPr/>
        </p:nvPicPr>
        <p:blipFill>
          <a:blip r:embed="rId2">
            <a:extLst>
              <a:ext uri="{28A0092B-C50C-407E-A947-70E740481C1C}">
                <a14:useLocalDpi xmlns:a14="http://schemas.microsoft.com/office/drawing/2010/main" val="0"/>
              </a:ext>
            </a:extLst>
          </a:blip>
          <a:srcRect l="6198" t="44971" r="53285" b="16525"/>
          <a:stretch>
            <a:fillRect/>
          </a:stretch>
        </p:blipFill>
        <p:spPr bwMode="auto">
          <a:xfrm>
            <a:off x="290751" y="4760853"/>
            <a:ext cx="4194275" cy="2819102"/>
          </a:xfrm>
          <a:prstGeom prst="rect">
            <a:avLst/>
          </a:prstGeom>
          <a:noFill/>
          <a:extLst>
            <a:ext uri="{909E8E84-426E-40DD-AFC4-6F175D3DCCD1}">
              <a14:hiddenFill xmlns:a14="http://schemas.microsoft.com/office/drawing/2010/main">
                <a:solidFill>
                  <a:srgbClr val="FFFFFF"/>
                </a:solidFill>
              </a14:hiddenFill>
            </a:ext>
          </a:extLst>
        </p:spPr>
      </p:pic>
      <p:pic>
        <p:nvPicPr>
          <p:cNvPr id="1129478" name="Picture 6" descr="912004"/>
          <p:cNvPicPr>
            <a:picLocks noChangeAspect="1" noChangeArrowheads="1"/>
          </p:cNvPicPr>
          <p:nvPr/>
        </p:nvPicPr>
        <p:blipFill>
          <a:blip r:embed="rId2">
            <a:extLst>
              <a:ext uri="{28A0092B-C50C-407E-A947-70E740481C1C}">
                <a14:useLocalDpi xmlns:a14="http://schemas.microsoft.com/office/drawing/2010/main" val="0"/>
              </a:ext>
            </a:extLst>
          </a:blip>
          <a:srcRect l="51743" t="45615" r="5312" b="16525"/>
          <a:stretch>
            <a:fillRect/>
          </a:stretch>
        </p:blipFill>
        <p:spPr bwMode="auto">
          <a:xfrm>
            <a:off x="6577251" y="4808002"/>
            <a:ext cx="4445735" cy="27719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Vorlage  PowerPoint">
  <a:themeElements>
    <a:clrScheme name="">
      <a:dk1>
        <a:srgbClr val="000000"/>
      </a:dk1>
      <a:lt1>
        <a:srgbClr val="FFFFFF"/>
      </a:lt1>
      <a:dk2>
        <a:srgbClr val="95C4E7"/>
      </a:dk2>
      <a:lt2>
        <a:srgbClr val="0071C6"/>
      </a:lt2>
      <a:accent1>
        <a:srgbClr val="CFE2F3"/>
      </a:accent1>
      <a:accent2>
        <a:srgbClr val="008844"/>
      </a:accent2>
      <a:accent3>
        <a:srgbClr val="FFFFFF"/>
      </a:accent3>
      <a:accent4>
        <a:srgbClr val="000000"/>
      </a:accent4>
      <a:accent5>
        <a:srgbClr val="E4EEF8"/>
      </a:accent5>
      <a:accent6>
        <a:srgbClr val="007B3D"/>
      </a:accent6>
      <a:hlink>
        <a:srgbClr val="69C396"/>
      </a:hlink>
      <a:folHlink>
        <a:srgbClr val="DBF1E6"/>
      </a:folHlink>
    </a:clrScheme>
    <a:fontScheme name="Vorlage  PowerPoint">
      <a:majorFont>
        <a:latin typeface="Times New Roman"/>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orlage  PowerPoint 1">
        <a:dk1>
          <a:srgbClr val="000000"/>
        </a:dk1>
        <a:lt1>
          <a:srgbClr val="FFFFFF"/>
        </a:lt1>
        <a:dk2>
          <a:srgbClr val="95C4E7"/>
        </a:dk2>
        <a:lt2>
          <a:srgbClr val="0071C6"/>
        </a:lt2>
        <a:accent1>
          <a:srgbClr val="E7F1F9"/>
        </a:accent1>
        <a:accent2>
          <a:srgbClr val="008844"/>
        </a:accent2>
        <a:accent3>
          <a:srgbClr val="FFFFFF"/>
        </a:accent3>
        <a:accent4>
          <a:srgbClr val="000000"/>
        </a:accent4>
        <a:accent5>
          <a:srgbClr val="F1F7FB"/>
        </a:accent5>
        <a:accent6>
          <a:srgbClr val="007B3D"/>
        </a:accent6>
        <a:hlink>
          <a:srgbClr val="69C396"/>
        </a:hlink>
        <a:folHlink>
          <a:srgbClr val="DBF1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Z:\Layout Power Point\Vorlage  PowerPoint.pot</Template>
  <TotalTime>0</TotalTime>
  <Words>1077</Words>
  <Application>Microsoft Office PowerPoint</Application>
  <PresentationFormat>Benutzerdefiniert</PresentationFormat>
  <Paragraphs>195</Paragraphs>
  <Slides>59</Slides>
  <Notes>4</Notes>
  <HiddenSlides>10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59</vt:i4>
      </vt:variant>
    </vt:vector>
  </HeadingPairs>
  <TitlesOfParts>
    <vt:vector size="64" baseType="lpstr">
      <vt:lpstr>Arial</vt:lpstr>
      <vt:lpstr>Symbol</vt:lpstr>
      <vt:lpstr>Times New Roman</vt:lpstr>
      <vt:lpstr>Wingdings</vt:lpstr>
      <vt:lpstr>Vorlage  PowerPoint</vt:lpstr>
      <vt:lpstr>Innovationen für nachhaltigen und smarten Pflanzenbau</vt:lpstr>
      <vt:lpstr>Technik der Düngung</vt:lpstr>
      <vt:lpstr>Wachstumsfaktoren</vt:lpstr>
      <vt:lpstr>Mineraldünger</vt:lpstr>
      <vt:lpstr>Düngung vielfach gleichbedeutend mit Mineraldüngung</vt:lpstr>
      <vt:lpstr>Handelsdüngerverbrauch in Deutschland   (alte Bundesländer bis 92/93, Gesamt-Deutschland ab 93/ 94)</vt:lpstr>
      <vt:lpstr>Verbrauch von Düngemitteln in der Landwirtschaft</vt:lpstr>
      <vt:lpstr>Handelsdüngerverbrauch in Deutschland </vt:lpstr>
      <vt:lpstr>Auswirkung der Verteilgenauigkeit von Düngemitteln auf den Ertrag</vt:lpstr>
      <vt:lpstr>Schema zur Ermittlung des N- Düngerbedarfs: Menge, Zeit</vt:lpstr>
      <vt:lpstr>Aufgabe von Ausbringtechnik für Mineraldünger</vt:lpstr>
      <vt:lpstr>Aufgabe von Mineraldüngerstreuern</vt:lpstr>
      <vt:lpstr>Funktionsprinzip Mineraldüngerstreuer</vt:lpstr>
      <vt:lpstr>Schematischer Aufbau und Ausbringmenge</vt:lpstr>
      <vt:lpstr>Bestimmungsfaktoren der Verteilgenauigkeit  (Mineraldüngerstreuer)</vt:lpstr>
      <vt:lpstr>Ausbringtechnik Mineraldünger</vt:lpstr>
      <vt:lpstr>Kastenstreuer (schematische Darstellung)</vt:lpstr>
      <vt:lpstr>Streusysteme und Arbeitsweise bei  Kasten-Düngerstreuern</vt:lpstr>
      <vt:lpstr>Kastenstreuer (Ende der 50er Jahre)</vt:lpstr>
      <vt:lpstr>Ausbringtechnik Mineraldünger</vt:lpstr>
      <vt:lpstr>Bauarten von Wurfstreuern (Schleuderstreuer)</vt:lpstr>
      <vt:lpstr>PowerPoint-Präsentation</vt:lpstr>
      <vt:lpstr>Anbau- Schleuderstreuer</vt:lpstr>
      <vt:lpstr>Zweischeiben Schleuderstreuer:</vt:lpstr>
      <vt:lpstr>Einstellmöglichkeiten der Wurfschaufeln</vt:lpstr>
      <vt:lpstr>Verschiedene Wurfscheiben mit Grenzstreuschaufeln</vt:lpstr>
      <vt:lpstr>Auslaufvorrichtung für die Abdrehprobe</vt:lpstr>
      <vt:lpstr>Prinzip der Düngerverteilung durch eine Streuscheibe</vt:lpstr>
      <vt:lpstr>Düngerzulauf zur Streuscheibe und Querverteilung (schematisch)</vt:lpstr>
      <vt:lpstr>Wurfstreuer – Überlappung</vt:lpstr>
      <vt:lpstr>Wurfstreuer – Randstreuen und Grenzstreuen</vt:lpstr>
      <vt:lpstr>Streubilder bei verschiedenen Streuarten  (AMAZONE)</vt:lpstr>
      <vt:lpstr>Amazone ZA- U  (mit Grenzstreuscheiben)  (Dünger: KAS Stellung: 30)</vt:lpstr>
      <vt:lpstr>Grenzstreuung</vt:lpstr>
      <vt:lpstr>Zweischeibenstreuer mit Grenzstreueinrichtung</vt:lpstr>
      <vt:lpstr>Amazone „Limiter X“    (Grenz- und Randstreueinrichtung)</vt:lpstr>
      <vt:lpstr>Amazone „Limiter X“</vt:lpstr>
      <vt:lpstr>Amazone „Limiter X“ beim Grenzstreuen</vt:lpstr>
      <vt:lpstr>Großflächenstreuer</vt:lpstr>
      <vt:lpstr>SF-Großflächenstreuer</vt:lpstr>
      <vt:lpstr>Ausbringtechnik Mineraldünger</vt:lpstr>
      <vt:lpstr>Auslegerstreuer (Exaktstreuer)</vt:lpstr>
      <vt:lpstr>Streuer mit mechanischer Querförderung</vt:lpstr>
      <vt:lpstr>PowerPoint-Präsentation</vt:lpstr>
      <vt:lpstr>Pneumatischer Auslegerstreuer (Exaktstreuer)</vt:lpstr>
      <vt:lpstr>Pneumatischer Streuer im Einsatz</vt:lpstr>
      <vt:lpstr>PowerPoint-Präsentation</vt:lpstr>
      <vt:lpstr>PowerPoint-Präsentation</vt:lpstr>
      <vt:lpstr>Pneumatikstreuer für Reihendüngung</vt:lpstr>
      <vt:lpstr>Ausbringtechnik Mineraldünger</vt:lpstr>
      <vt:lpstr>Großraumstreuer - Aufbau</vt:lpstr>
      <vt:lpstr>Großraumstreuer - Streuorgane </vt:lpstr>
      <vt:lpstr>Gezogener Streuer mit mechanischer Querförderung - Schneckenförderung -</vt:lpstr>
      <vt:lpstr>Kalkung ohne Schläuche</vt:lpstr>
      <vt:lpstr>Kalkdüngung mit Staubunterdrückung - Schläuche unter der Schneckenförderung -</vt:lpstr>
      <vt:lpstr>Ausbringtechnik Mineraldünger</vt:lpstr>
      <vt:lpstr>Mineraldüngerstreuer  (Schleuderstreuer : Auslegerstreuer )</vt:lpstr>
      <vt:lpstr>Mineraldüngerstreuer  (Kastenstreuer : Großflächenstreuer )</vt:lpstr>
      <vt:lpstr>Arbeitsbreite, Streubreite und Überlappung bei verschiedenen Düngerstreuern</vt:lpstr>
    </vt:vector>
  </TitlesOfParts>
  <Company>TUM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dc:creator>
  <cp:lastModifiedBy>Christina Sebald</cp:lastModifiedBy>
  <cp:revision>465</cp:revision>
  <cp:lastPrinted>2018-10-30T11:02:44Z</cp:lastPrinted>
  <dcterms:created xsi:type="dcterms:W3CDTF">2003-10-06T11:28:23Z</dcterms:created>
  <dcterms:modified xsi:type="dcterms:W3CDTF">2026-02-20T13:25:00Z</dcterms:modified>
</cp:coreProperties>
</file>